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3" r:id="rId2"/>
    <p:sldId id="298" r:id="rId3"/>
    <p:sldId id="297" r:id="rId4"/>
    <p:sldId id="295" r:id="rId5"/>
    <p:sldId id="280" r:id="rId6"/>
    <p:sldId id="279" r:id="rId7"/>
    <p:sldId id="281" r:id="rId8"/>
    <p:sldId id="290" r:id="rId9"/>
    <p:sldId id="277" r:id="rId10"/>
    <p:sldId id="292" r:id="rId11"/>
    <p:sldId id="296" r:id="rId12"/>
    <p:sldId id="291" r:id="rId13"/>
    <p:sldId id="278" r:id="rId14"/>
    <p:sldId id="293" r:id="rId15"/>
    <p:sldId id="294" r:id="rId16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117A4-27E0-4B2C-AEB2-DC1A87FFD00E}" v="107" dt="2021-01-10T16:04:19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40" y="56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B63FD-723C-4035-A1DE-881864201E0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79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FD20-F0B5-45FF-BE0C-8815E4809F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34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2BA2-3E95-431E-B74D-9B8682D7D0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651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09600" y="366715"/>
            <a:ext cx="109728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71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850F-020D-421D-91E2-D4C390162BB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9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64715-245A-4D76-835F-6FE60C4B912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6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EC63-D3A6-4D3E-846B-16F80464034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1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8AD0-E42E-454E-99ED-E980D51ECB2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97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871BD-4B7D-4C92-9340-91452AAEA17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9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83FD4-3F8C-4D94-B0A4-E50D3B16AE4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18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79F76-259B-4CBD-8321-5912008F61C3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BFB8-CBA8-4C3D-9A0B-8B06C0EDED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02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5B1F9-5E85-42F4-B733-D98BD5FD02B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66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47767269"/>
              </p:ext>
            </p:extLst>
          </p:nvPr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541" y="5795566"/>
            <a:ext cx="93937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957" y="4479357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493" y="3143563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3004" y="7158302"/>
            <a:ext cx="93937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990" y="5112604"/>
            <a:ext cx="95540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234" y="7829541"/>
            <a:ext cx="101791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ECF1D9D9-6CD0-417F-A77A-E08DAD4A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057" y="5795566"/>
            <a:ext cx="60915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60C47EA0-75F2-47E9-B74B-E3971B73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447" y="4479357"/>
            <a:ext cx="953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1A442A21-7D5E-4696-99F7-569EACC9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469" y="3143563"/>
            <a:ext cx="86082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1054D579-9430-4E77-A0E4-EBBB2A4A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685" y="7158302"/>
            <a:ext cx="86082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217D9423-3169-4424-BC32-1FFDA2D13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0479" y="5112604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noProof="1">
              <a:solidFill>
                <a:srgbClr val="FF00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766236C5-BAE3-46C5-9964-36446AEB6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476" y="7829541"/>
            <a:ext cx="76624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ED402B05-1FF5-4000-B396-A6A1872C2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502" y="5795566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7" name="Text Box 784">
            <a:extLst>
              <a:ext uri="{FF2B5EF4-FFF2-40B4-BE49-F238E27FC236}">
                <a16:creationId xmlns:a16="http://schemas.microsoft.com/office/drawing/2014/main" id="{2DFA675A-F256-4618-8919-B132FFC6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480" y="4479357"/>
            <a:ext cx="87525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D668833D-EF4A-41C4-BAE8-1267EDAAD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050" y="3143563"/>
            <a:ext cx="62518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B0E3564-A1D2-46C6-AA80-08574EA1D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965" y="7158302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4" name="Text Box 784">
            <a:extLst>
              <a:ext uri="{FF2B5EF4-FFF2-40B4-BE49-F238E27FC236}">
                <a16:creationId xmlns:a16="http://schemas.microsoft.com/office/drawing/2014/main" id="{F4C2A013-CCF7-4299-BC11-3792BB529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513" y="5112604"/>
            <a:ext cx="62518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9A175E06-2CB5-4E64-AD7C-A2D3F5D5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742" y="7829541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C7C95D7D-1E46-4E51-A230-6DBC1AC4F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7504" y="5794321"/>
            <a:ext cx="103074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B2A750AF-7009-411B-AF98-FBA757DB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3817" y="4478806"/>
            <a:ext cx="112371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BAAB0874-CA61-4589-9E6A-BE31A9CDF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4599" y="3135544"/>
            <a:ext cx="71655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EA5EC2E6-AEAE-41B7-98E4-66E14FFE7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304" y="7168658"/>
            <a:ext cx="103074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FD90A0A2-D441-4823-9FEE-5F362904B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6866" y="5123695"/>
            <a:ext cx="87364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C5DF3F08-FFB1-4A19-BD6C-63DFCF2F0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6453" y="7841543"/>
            <a:ext cx="129844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4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2215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206" y="5795566"/>
            <a:ext cx="87685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596" y="4479357"/>
            <a:ext cx="12215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19" y="3143563"/>
            <a:ext cx="112852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834" y="7158302"/>
            <a:ext cx="112852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6629" y="5112604"/>
            <a:ext cx="97143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625" y="7829541"/>
            <a:ext cx="103395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9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92968996"/>
              </p:ext>
            </p:extLst>
          </p:nvPr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378596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7504" y="5794321"/>
            <a:ext cx="111089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3817" y="4478806"/>
            <a:ext cx="120386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4599" y="3135544"/>
            <a:ext cx="79670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victor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304" y="7168658"/>
            <a:ext cx="111089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6791" y="5123695"/>
            <a:ext cx="953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6453" y="7841543"/>
            <a:ext cx="1378596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12532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9468" y="5795566"/>
            <a:ext cx="103234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446" y="4479357"/>
            <a:ext cx="112532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15" y="3143563"/>
            <a:ext cx="87525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931" y="7158302"/>
            <a:ext cx="103234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206" y="5112604"/>
            <a:ext cx="953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708" y="7829541"/>
            <a:ext cx="953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346536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6736" y="5795566"/>
            <a:ext cx="115898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2634" y="4482429"/>
            <a:ext cx="1346536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2634" y="3143563"/>
            <a:ext cx="1346536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859" y="7158302"/>
            <a:ext cx="108043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3829" y="5112604"/>
            <a:ext cx="109646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873" y="7829541"/>
            <a:ext cx="115898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2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86082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509" y="5795566"/>
            <a:ext cx="76624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899" y="4479357"/>
            <a:ext cx="111089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923" y="3143563"/>
            <a:ext cx="101791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138" y="7158302"/>
            <a:ext cx="101791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933" y="5112604"/>
            <a:ext cx="86082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929" y="7829541"/>
            <a:ext cx="92334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0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69675243"/>
              </p:ext>
            </p:extLst>
          </p:nvPr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84319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772" y="5795566"/>
            <a:ext cx="92173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750" y="4479357"/>
            <a:ext cx="101471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319" y="3143563"/>
            <a:ext cx="76464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1235" y="7158302"/>
            <a:ext cx="92173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9782" y="5112604"/>
            <a:ext cx="76464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011" y="7829541"/>
            <a:ext cx="843192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DE7D2E29-F3AE-44EC-92C3-6BD00A67F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23" y="5797515"/>
            <a:ext cx="68609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B906EF97-8660-44EF-9A1A-9010E7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8766" y="4481306"/>
            <a:ext cx="103074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01658019-2577-4732-81A9-996818757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788" y="3145512"/>
            <a:ext cx="93777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4344B0E3-10AE-4F51-8A9E-0DF5F7BD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251" y="7160251"/>
            <a:ext cx="93776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servo</a:t>
            </a:r>
            <a:r>
              <a:rPr lang="de-DE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C4F4B807-EF9F-46B1-A3BF-7C03E39E8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798" y="5114553"/>
            <a:ext cx="78067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7E8A9DFB-948D-4A72-BFDD-6B6F2FFD2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5042" y="7831490"/>
            <a:ext cx="843192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7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759" y="5795566"/>
            <a:ext cx="27893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0176" y="4479357"/>
            <a:ext cx="54503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3712" y="3143563"/>
            <a:ext cx="54503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222" y="7158302"/>
            <a:ext cx="27893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5208" y="5112604"/>
            <a:ext cx="29496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6452" y="7829541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ECF1D9D9-6CD0-417F-A77A-E08DAD4A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40" y="5795566"/>
            <a:ext cx="20038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60C47EA0-75F2-47E9-B74B-E3971B73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829" y="4479357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1A442A21-7D5E-4696-99F7-569EACC9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851" y="3143563"/>
            <a:ext cx="45206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1054D579-9430-4E77-A0E4-EBBB2A4A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0067" y="7158302"/>
            <a:ext cx="45206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217D9423-3169-4424-BC32-1FFDA2D13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862" y="5112604"/>
            <a:ext cx="29496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noProof="1">
              <a:solidFill>
                <a:srgbClr val="FF00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766236C5-BAE3-46C5-9964-36446AEB6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859" y="7829541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ED402B05-1FF5-4000-B396-A6A1872C2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626" y="5795566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7" name="Text Box 784">
            <a:extLst>
              <a:ext uri="{FF2B5EF4-FFF2-40B4-BE49-F238E27FC236}">
                <a16:creationId xmlns:a16="http://schemas.microsoft.com/office/drawing/2014/main" id="{2DFA675A-F256-4618-8919-B132FFC6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604" y="4479357"/>
            <a:ext cx="5290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D668833D-EF4A-41C4-BAE8-1267EDAAD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174" y="3143563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B0E3564-A1D2-46C6-AA80-08574EA1D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089" y="7158302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4" name="Text Box 784">
            <a:extLst>
              <a:ext uri="{FF2B5EF4-FFF2-40B4-BE49-F238E27FC236}">
                <a16:creationId xmlns:a16="http://schemas.microsoft.com/office/drawing/2014/main" id="{F4C2A013-CCF7-4299-BC11-3792BB529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637" y="5112604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9A175E06-2CB5-4E64-AD7C-A2D3F5D5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866" y="7829541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C7C95D7D-1E46-4E51-A230-6DBC1AC4F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5050" y="5795565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B2A750AF-7009-411B-AF98-FBA757DB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4478806"/>
            <a:ext cx="5290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BAAB0874-CA61-4589-9E6A-BE31A9CDF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0816" y="3130000"/>
            <a:ext cx="50015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-----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EA5EC2E6-AEAE-41B7-98E4-66E14FFE7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4936" y="7176419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FD90A0A2-D441-4823-9FEE-5F362904B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6392" y="5123695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C5DF3F08-FFB1-4A19-BD6C-63DFCF2F0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1085" y="7829541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2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93937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541" y="5795566"/>
            <a:ext cx="93937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957" y="4479357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493" y="3143563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3004" y="7158302"/>
            <a:ext cx="93937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990" y="5112604"/>
            <a:ext cx="95540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234" y="7829541"/>
            <a:ext cx="101791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58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62518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502" y="5795566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480" y="4479357"/>
            <a:ext cx="87525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050" y="3143563"/>
            <a:ext cx="62518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965" y="7158302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513" y="5112604"/>
            <a:ext cx="62518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742" y="7829541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4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26638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602" y="5786194"/>
            <a:ext cx="126638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314" y="4497316"/>
            <a:ext cx="136096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8897" y="3127711"/>
            <a:ext cx="977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clamor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602" y="7160825"/>
            <a:ext cx="126638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3150" y="5124327"/>
            <a:ext cx="110929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0751" y="7833710"/>
            <a:ext cx="153408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84319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326" y="5795566"/>
            <a:ext cx="74861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5716" y="4479357"/>
            <a:ext cx="109326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739" y="3143563"/>
            <a:ext cx="100028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5954" y="7158302"/>
            <a:ext cx="100028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0749" y="5112604"/>
            <a:ext cx="843192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746" y="7829541"/>
            <a:ext cx="90570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8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79670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890" y="5795566"/>
            <a:ext cx="78067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957" y="4479357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493" y="3143563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53" y="7158302"/>
            <a:ext cx="78067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339" y="5112604"/>
            <a:ext cx="79670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5582" y="7829541"/>
            <a:ext cx="85922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26638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7504" y="5794321"/>
            <a:ext cx="104677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3817" y="4478806"/>
            <a:ext cx="1139748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4599" y="3135544"/>
            <a:ext cx="73258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timor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304" y="7168658"/>
            <a:ext cx="104677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8851" y="5123695"/>
            <a:ext cx="8896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6453" y="7841543"/>
            <a:ext cx="131447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2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91274316"/>
              </p:ext>
            </p:extLst>
          </p:nvPr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18944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921" y="5795566"/>
            <a:ext cx="118944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899" y="4479357"/>
            <a:ext cx="128241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9469" y="3143563"/>
            <a:ext cx="103234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384" y="7158302"/>
            <a:ext cx="118944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932" y="5112604"/>
            <a:ext cx="103234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160" y="7829541"/>
            <a:ext cx="111089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5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00B0F0">
            <a:alpha val="50195"/>
          </a:srgbClr>
        </a:solidFill>
        <a:ln>
          <a:noFill/>
        </a:ln>
      </a:spPr>
      <a:bodyPr wrap="none" lIns="13500" tIns="67500" rIns="13500" bIns="67500">
        <a:spAutoFit/>
      </a:bodyPr>
      <a:lstStyle>
        <a:defPPr algn="l" eaLnBrk="1" hangingPunct="1">
          <a:defRPr sz="2200" b="1" noProof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1413</Words>
  <Application>Microsoft Office PowerPoint</Application>
  <PresentationFormat>Benutzerdefiniert</PresentationFormat>
  <Paragraphs>1060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54</cp:revision>
  <dcterms:created xsi:type="dcterms:W3CDTF">2004-09-09T05:36:30Z</dcterms:created>
  <dcterms:modified xsi:type="dcterms:W3CDTF">2021-11-25T09:58:57Z</dcterms:modified>
</cp:coreProperties>
</file>