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3" r:id="rId2"/>
    <p:sldId id="298" r:id="rId3"/>
    <p:sldId id="297" r:id="rId4"/>
    <p:sldId id="295" r:id="rId5"/>
    <p:sldId id="280" r:id="rId6"/>
    <p:sldId id="279" r:id="rId7"/>
    <p:sldId id="281" r:id="rId8"/>
    <p:sldId id="290" r:id="rId9"/>
    <p:sldId id="277" r:id="rId10"/>
    <p:sldId id="292" r:id="rId11"/>
    <p:sldId id="296" r:id="rId12"/>
    <p:sldId id="291" r:id="rId13"/>
    <p:sldId id="278" r:id="rId14"/>
    <p:sldId id="293" r:id="rId15"/>
    <p:sldId id="294" r:id="rId16"/>
  </p:sldIdLst>
  <p:sldSz cx="12192000" cy="9144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117A4-27E0-4B2C-AEB2-DC1A87FFD00E}" v="107" dt="2021-01-10T16:04:19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08" y="108"/>
      </p:cViewPr>
      <p:guideLst>
        <p:guide orient="horz" pos="28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25B117A4-27E0-4B2C-AEB2-DC1A87FFD00E}"/>
    <pc:docChg chg="custSel addSld delSld modSld">
      <pc:chgData name="Ulrich Mersch-Justus" userId="449898419f8d5121" providerId="LiveId" clId="{25B117A4-27E0-4B2C-AEB2-DC1A87FFD00E}" dt="2021-01-10T16:04:19.623" v="119" actId="20577"/>
      <pc:docMkLst>
        <pc:docMk/>
      </pc:docMkLst>
      <pc:sldChg chg="addSp delSp modSp mod delAnim modAnim">
        <pc:chgData name="Ulrich Mersch-Justus" userId="449898419f8d5121" providerId="LiveId" clId="{25B117A4-27E0-4B2C-AEB2-DC1A87FFD00E}" dt="2021-01-10T16:04:19.623" v="119" actId="20577"/>
        <pc:sldMkLst>
          <pc:docMk/>
          <pc:sldMk cId="232954629" sldId="263"/>
        </pc:sldMkLst>
        <pc:spChg chg="del mod">
          <ac:chgData name="Ulrich Mersch-Justus" userId="449898419f8d5121" providerId="LiveId" clId="{25B117A4-27E0-4B2C-AEB2-DC1A87FFD00E}" dt="2021-01-10T15:42:08.850" v="3" actId="478"/>
          <ac:spMkLst>
            <pc:docMk/>
            <pc:sldMk cId="232954629" sldId="263"/>
            <ac:spMk id="7" creationId="{54A30EB7-955C-4671-9E71-369C496EAAB7}"/>
          </ac:spMkLst>
        </pc:spChg>
        <pc:spChg chg="add mod">
          <ac:chgData name="Ulrich Mersch-Justus" userId="449898419f8d5121" providerId="LiveId" clId="{25B117A4-27E0-4B2C-AEB2-DC1A87FFD00E}" dt="2021-01-10T15:44:24.030" v="16" actId="20577"/>
          <ac:spMkLst>
            <pc:docMk/>
            <pc:sldMk cId="232954629" sldId="263"/>
            <ac:spMk id="10" creationId="{ECF1D9D9-6CD0-417F-A77A-E08DAD4ADE5B}"/>
          </ac:spMkLst>
        </pc:spChg>
        <pc:spChg chg="add mod">
          <ac:chgData name="Ulrich Mersch-Justus" userId="449898419f8d5121" providerId="LiveId" clId="{25B117A4-27E0-4B2C-AEB2-DC1A87FFD00E}" dt="2021-01-10T15:44:16.994" v="12" actId="20577"/>
          <ac:spMkLst>
            <pc:docMk/>
            <pc:sldMk cId="232954629" sldId="263"/>
            <ac:spMk id="11" creationId="{60C47EA0-75F2-47E9-B74B-E3971B734E39}"/>
          </ac:spMkLst>
        </pc:spChg>
        <pc:spChg chg="add mod">
          <ac:chgData name="Ulrich Mersch-Justus" userId="449898419f8d5121" providerId="LiveId" clId="{25B117A4-27E0-4B2C-AEB2-DC1A87FFD00E}" dt="2021-01-10T15:44:12.300" v="8" actId="20577"/>
          <ac:spMkLst>
            <pc:docMk/>
            <pc:sldMk cId="232954629" sldId="263"/>
            <ac:spMk id="12" creationId="{1A442A21-7D5E-4696-99F7-569EACC99F6E}"/>
          </ac:spMkLst>
        </pc:spChg>
        <pc:spChg chg="add mod">
          <ac:chgData name="Ulrich Mersch-Justus" userId="449898419f8d5121" providerId="LiveId" clId="{25B117A4-27E0-4B2C-AEB2-DC1A87FFD00E}" dt="2021-01-10T15:44:28.017" v="18" actId="20577"/>
          <ac:spMkLst>
            <pc:docMk/>
            <pc:sldMk cId="232954629" sldId="263"/>
            <ac:spMk id="13" creationId="{1054D579-9430-4E77-A0E4-EBBB2A4A86F3}"/>
          </ac:spMkLst>
        </pc:spChg>
        <pc:spChg chg="add mod">
          <ac:chgData name="Ulrich Mersch-Justus" userId="449898419f8d5121" providerId="LiveId" clId="{25B117A4-27E0-4B2C-AEB2-DC1A87FFD00E}" dt="2021-01-10T15:45:33.749" v="28" actId="207"/>
          <ac:spMkLst>
            <pc:docMk/>
            <pc:sldMk cId="232954629" sldId="263"/>
            <ac:spMk id="14" creationId="{217D9423-3169-4424-BC32-1FFDA2D13978}"/>
          </ac:spMkLst>
        </pc:spChg>
        <pc:spChg chg="add mod">
          <ac:chgData name="Ulrich Mersch-Justus" userId="449898419f8d5121" providerId="LiveId" clId="{25B117A4-27E0-4B2C-AEB2-DC1A87FFD00E}" dt="2021-01-10T15:44:44.220" v="25" actId="20577"/>
          <ac:spMkLst>
            <pc:docMk/>
            <pc:sldMk cId="232954629" sldId="263"/>
            <ac:spMk id="15" creationId="{766236C5-BAE3-46C5-9964-36446AEB6FF1}"/>
          </ac:spMkLst>
        </pc:spChg>
        <pc:spChg chg="add mod">
          <ac:chgData name="Ulrich Mersch-Justus" userId="449898419f8d5121" providerId="LiveId" clId="{25B117A4-27E0-4B2C-AEB2-DC1A87FFD00E}" dt="2021-01-10T15:47:01.419" v="30"/>
          <ac:spMkLst>
            <pc:docMk/>
            <pc:sldMk cId="232954629" sldId="263"/>
            <ac:spMk id="16" creationId="{ED402B05-1FF5-4000-B396-A6A1872C2A2C}"/>
          </ac:spMkLst>
        </pc:spChg>
        <pc:spChg chg="add mod">
          <ac:chgData name="Ulrich Mersch-Justus" userId="449898419f8d5121" providerId="LiveId" clId="{25B117A4-27E0-4B2C-AEB2-DC1A87FFD00E}" dt="2021-01-10T15:47:01.419" v="30"/>
          <ac:spMkLst>
            <pc:docMk/>
            <pc:sldMk cId="232954629" sldId="263"/>
            <ac:spMk id="17" creationId="{2DFA675A-F256-4618-8919-B132FFC6F9BC}"/>
          </ac:spMkLst>
        </pc:spChg>
        <pc:spChg chg="mod">
          <ac:chgData name="Ulrich Mersch-Justus" userId="449898419f8d5121" providerId="LiveId" clId="{25B117A4-27E0-4B2C-AEB2-DC1A87FFD00E}" dt="2021-01-10T15:45:48.708" v="29" actId="207"/>
          <ac:spMkLst>
            <pc:docMk/>
            <pc:sldMk cId="232954629" sldId="263"/>
            <ac:spMk id="18" creationId="{DD15FFF5-E43E-4371-9D48-EE065133A5CD}"/>
          </ac:spMkLst>
        </pc:spChg>
        <pc:spChg chg="add mod">
          <ac:chgData name="Ulrich Mersch-Justus" userId="449898419f8d5121" providerId="LiveId" clId="{25B117A4-27E0-4B2C-AEB2-DC1A87FFD00E}" dt="2021-01-10T15:47:07.139" v="31" actId="207"/>
          <ac:spMkLst>
            <pc:docMk/>
            <pc:sldMk cId="232954629" sldId="263"/>
            <ac:spMk id="20" creationId="{D668833D-EF4A-41C4-BAE8-1267EDAAD648}"/>
          </ac:spMkLst>
        </pc:spChg>
        <pc:spChg chg="add mod">
          <ac:chgData name="Ulrich Mersch-Justus" userId="449898419f8d5121" providerId="LiveId" clId="{25B117A4-27E0-4B2C-AEB2-DC1A87FFD00E}" dt="2021-01-10T15:47:01.419" v="30"/>
          <ac:spMkLst>
            <pc:docMk/>
            <pc:sldMk cId="232954629" sldId="263"/>
            <ac:spMk id="22" creationId="{3B0E3564-A1D2-46C6-AA80-08574EA1D00D}"/>
          </ac:spMkLst>
        </pc:spChg>
        <pc:spChg chg="add mod">
          <ac:chgData name="Ulrich Mersch-Justus" userId="449898419f8d5121" providerId="LiveId" clId="{25B117A4-27E0-4B2C-AEB2-DC1A87FFD00E}" dt="2021-01-10T15:47:01.419" v="30"/>
          <ac:spMkLst>
            <pc:docMk/>
            <pc:sldMk cId="232954629" sldId="263"/>
            <ac:spMk id="24" creationId="{F4C2A013-CCF7-4299-BC11-3792BB529469}"/>
          </ac:spMkLst>
        </pc:spChg>
        <pc:spChg chg="mod">
          <ac:chgData name="Ulrich Mersch-Justus" userId="449898419f8d5121" providerId="LiveId" clId="{25B117A4-27E0-4B2C-AEB2-DC1A87FFD00E}" dt="2021-01-10T15:45:48.708" v="29" actId="207"/>
          <ac:spMkLst>
            <pc:docMk/>
            <pc:sldMk cId="232954629" sldId="263"/>
            <ac:spMk id="25" creationId="{B685BA2F-D219-43B4-B2DC-26FB1EB53BC9}"/>
          </ac:spMkLst>
        </pc:spChg>
        <pc:spChg chg="add mod">
          <ac:chgData name="Ulrich Mersch-Justus" userId="449898419f8d5121" providerId="LiveId" clId="{25B117A4-27E0-4B2C-AEB2-DC1A87FFD00E}" dt="2021-01-10T15:47:01.419" v="30"/>
          <ac:spMkLst>
            <pc:docMk/>
            <pc:sldMk cId="232954629" sldId="263"/>
            <ac:spMk id="26" creationId="{9A175E06-2CB5-4E64-AD7C-A2D3F5D5459A}"/>
          </ac:spMkLst>
        </pc:spChg>
        <pc:spChg chg="add mod">
          <ac:chgData name="Ulrich Mersch-Justus" userId="449898419f8d5121" providerId="LiveId" clId="{25B117A4-27E0-4B2C-AEB2-DC1A87FFD00E}" dt="2021-01-10T16:04:11.033" v="115" actId="20577"/>
          <ac:spMkLst>
            <pc:docMk/>
            <pc:sldMk cId="232954629" sldId="263"/>
            <ac:spMk id="27" creationId="{C7C95D7D-1E46-4E51-A230-6DBC1AC4F1DB}"/>
          </ac:spMkLst>
        </pc:spChg>
        <pc:spChg chg="add mod">
          <ac:chgData name="Ulrich Mersch-Justus" userId="449898419f8d5121" providerId="LiveId" clId="{25B117A4-27E0-4B2C-AEB2-DC1A87FFD00E}" dt="2021-01-10T16:03:58.594" v="109" actId="20577"/>
          <ac:spMkLst>
            <pc:docMk/>
            <pc:sldMk cId="232954629" sldId="263"/>
            <ac:spMk id="28" creationId="{B2A750AF-7009-411B-AF98-FBA757DB0D48}"/>
          </ac:spMkLst>
        </pc:spChg>
        <pc:spChg chg="add mod">
          <ac:chgData name="Ulrich Mersch-Justus" userId="449898419f8d5121" providerId="LiveId" clId="{25B117A4-27E0-4B2C-AEB2-DC1A87FFD00E}" dt="2021-01-10T16:03:53.540" v="107" actId="20577"/>
          <ac:spMkLst>
            <pc:docMk/>
            <pc:sldMk cId="232954629" sldId="263"/>
            <ac:spMk id="29" creationId="{BAAB0874-CA61-4589-9E6A-BE31A9CDF5A4}"/>
          </ac:spMkLst>
        </pc:spChg>
        <pc:spChg chg="add mod">
          <ac:chgData name="Ulrich Mersch-Justus" userId="449898419f8d5121" providerId="LiveId" clId="{25B117A4-27E0-4B2C-AEB2-DC1A87FFD00E}" dt="2021-01-10T16:04:14.790" v="117" actId="20577"/>
          <ac:spMkLst>
            <pc:docMk/>
            <pc:sldMk cId="232954629" sldId="263"/>
            <ac:spMk id="30" creationId="{EA5EC2E6-AEAE-41B7-98E4-66E14FFE705A}"/>
          </ac:spMkLst>
        </pc:spChg>
        <pc:spChg chg="add mod">
          <ac:chgData name="Ulrich Mersch-Justus" userId="449898419f8d5121" providerId="LiveId" clId="{25B117A4-27E0-4B2C-AEB2-DC1A87FFD00E}" dt="2021-01-10T16:04:03.826" v="111" actId="20577"/>
          <ac:spMkLst>
            <pc:docMk/>
            <pc:sldMk cId="232954629" sldId="263"/>
            <ac:spMk id="32" creationId="{FD90A0A2-D441-4823-9FEE-5F362904BC6D}"/>
          </ac:spMkLst>
        </pc:spChg>
        <pc:spChg chg="add mod">
          <ac:chgData name="Ulrich Mersch-Justus" userId="449898419f8d5121" providerId="LiveId" clId="{25B117A4-27E0-4B2C-AEB2-DC1A87FFD00E}" dt="2021-01-10T16:04:19.623" v="119" actId="20577"/>
          <ac:spMkLst>
            <pc:docMk/>
            <pc:sldMk cId="232954629" sldId="263"/>
            <ac:spMk id="33" creationId="{C5DF3F08-FFB1-4A19-BD6C-63DFCF2F0B5E}"/>
          </ac:spMkLst>
        </pc:spChg>
      </pc:sldChg>
      <pc:sldChg chg="add">
        <pc:chgData name="Ulrich Mersch-Justus" userId="449898419f8d5121" providerId="LiveId" clId="{25B117A4-27E0-4B2C-AEB2-DC1A87FFD00E}" dt="2021-01-10T15:41:31.235" v="0" actId="2890"/>
        <pc:sldMkLst>
          <pc:docMk/>
          <pc:sldMk cId="3511058342" sldId="297"/>
        </pc:sldMkLst>
      </pc:sldChg>
      <pc:sldChg chg="delSp add del mod delAnim">
        <pc:chgData name="Ulrich Mersch-Justus" userId="449898419f8d5121" providerId="LiveId" clId="{25B117A4-27E0-4B2C-AEB2-DC1A87FFD00E}" dt="2021-01-10T15:51:35.356" v="41" actId="47"/>
        <pc:sldMkLst>
          <pc:docMk/>
          <pc:sldMk cId="685191078" sldId="298"/>
        </pc:sldMkLst>
        <pc:spChg chg="del">
          <ac:chgData name="Ulrich Mersch-Justus" userId="449898419f8d5121" providerId="LiveId" clId="{25B117A4-27E0-4B2C-AEB2-DC1A87FFD00E}" dt="2021-01-10T15:51:29.612" v="40" actId="478"/>
          <ac:spMkLst>
            <pc:docMk/>
            <pc:sldMk cId="685191078" sldId="298"/>
            <ac:spMk id="7" creationId="{54A30EB7-955C-4671-9E71-369C496EAAB7}"/>
          </ac:spMkLst>
        </pc:spChg>
      </pc:sldChg>
      <pc:sldChg chg="modSp add mod modAnim">
        <pc:chgData name="Ulrich Mersch-Justus" userId="449898419f8d5121" providerId="LiveId" clId="{25B117A4-27E0-4B2C-AEB2-DC1A87FFD00E}" dt="2021-01-10T15:54:59.457" v="105"/>
        <pc:sldMkLst>
          <pc:docMk/>
          <pc:sldMk cId="4182525428" sldId="298"/>
        </pc:sldMkLst>
        <pc:spChg chg="mod">
          <ac:chgData name="Ulrich Mersch-Justus" userId="449898419f8d5121" providerId="LiveId" clId="{25B117A4-27E0-4B2C-AEB2-DC1A87FFD00E}" dt="2021-01-10T15:51:55.851" v="46" actId="20577"/>
          <ac:spMkLst>
            <pc:docMk/>
            <pc:sldMk cId="4182525428" sldId="298"/>
            <ac:spMk id="10" creationId="{ECF1D9D9-6CD0-417F-A77A-E08DAD4ADE5B}"/>
          </ac:spMkLst>
        </pc:spChg>
        <pc:spChg chg="mod">
          <ac:chgData name="Ulrich Mersch-Justus" userId="449898419f8d5121" providerId="LiveId" clId="{25B117A4-27E0-4B2C-AEB2-DC1A87FFD00E}" dt="2021-01-10T15:51:49.827" v="44" actId="20577"/>
          <ac:spMkLst>
            <pc:docMk/>
            <pc:sldMk cId="4182525428" sldId="298"/>
            <ac:spMk id="11" creationId="{60C47EA0-75F2-47E9-B74B-E3971B734E39}"/>
          </ac:spMkLst>
        </pc:spChg>
        <pc:spChg chg="mod">
          <ac:chgData name="Ulrich Mersch-Justus" userId="449898419f8d5121" providerId="LiveId" clId="{25B117A4-27E0-4B2C-AEB2-DC1A87FFD00E}" dt="2021-01-10T15:51:46.325" v="43" actId="20577"/>
          <ac:spMkLst>
            <pc:docMk/>
            <pc:sldMk cId="4182525428" sldId="298"/>
            <ac:spMk id="12" creationId="{1A442A21-7D5E-4696-99F7-569EACC99F6E}"/>
          </ac:spMkLst>
        </pc:spChg>
        <pc:spChg chg="mod">
          <ac:chgData name="Ulrich Mersch-Justus" userId="449898419f8d5121" providerId="LiveId" clId="{25B117A4-27E0-4B2C-AEB2-DC1A87FFD00E}" dt="2021-01-10T15:51:58.608" v="47" actId="20577"/>
          <ac:spMkLst>
            <pc:docMk/>
            <pc:sldMk cId="4182525428" sldId="298"/>
            <ac:spMk id="13" creationId="{1054D579-9430-4E77-A0E4-EBBB2A4A86F3}"/>
          </ac:spMkLst>
        </pc:spChg>
        <pc:spChg chg="mod">
          <ac:chgData name="Ulrich Mersch-Justus" userId="449898419f8d5121" providerId="LiveId" clId="{25B117A4-27E0-4B2C-AEB2-DC1A87FFD00E}" dt="2021-01-10T15:51:52.122" v="45" actId="20577"/>
          <ac:spMkLst>
            <pc:docMk/>
            <pc:sldMk cId="4182525428" sldId="298"/>
            <ac:spMk id="14" creationId="{217D9423-3169-4424-BC32-1FFDA2D13978}"/>
          </ac:spMkLst>
        </pc:spChg>
        <pc:spChg chg="mod">
          <ac:chgData name="Ulrich Mersch-Justus" userId="449898419f8d5121" providerId="LiveId" clId="{25B117A4-27E0-4B2C-AEB2-DC1A87FFD00E}" dt="2021-01-10T15:52:01.098" v="48" actId="20577"/>
          <ac:spMkLst>
            <pc:docMk/>
            <pc:sldMk cId="4182525428" sldId="298"/>
            <ac:spMk id="15" creationId="{766236C5-BAE3-46C5-9964-36446AEB6FF1}"/>
          </ac:spMkLst>
        </pc:spChg>
        <pc:spChg chg="mod">
          <ac:chgData name="Ulrich Mersch-Justus" userId="449898419f8d5121" providerId="LiveId" clId="{25B117A4-27E0-4B2C-AEB2-DC1A87FFD00E}" dt="2021-01-10T15:53:00.892" v="63" actId="20577"/>
          <ac:spMkLst>
            <pc:docMk/>
            <pc:sldMk cId="4182525428" sldId="298"/>
            <ac:spMk id="16" creationId="{ED402B05-1FF5-4000-B396-A6A1872C2A2C}"/>
          </ac:spMkLst>
        </pc:spChg>
        <pc:spChg chg="mod">
          <ac:chgData name="Ulrich Mersch-Justus" userId="449898419f8d5121" providerId="LiveId" clId="{25B117A4-27E0-4B2C-AEB2-DC1A87FFD00E}" dt="2021-01-10T15:52:55.766" v="61" actId="20577"/>
          <ac:spMkLst>
            <pc:docMk/>
            <pc:sldMk cId="4182525428" sldId="298"/>
            <ac:spMk id="17" creationId="{2DFA675A-F256-4618-8919-B132FFC6F9BC}"/>
          </ac:spMkLst>
        </pc:spChg>
        <pc:spChg chg="mod">
          <ac:chgData name="Ulrich Mersch-Justus" userId="449898419f8d5121" providerId="LiveId" clId="{25B117A4-27E0-4B2C-AEB2-DC1A87FFD00E}" dt="2021-01-10T15:52:16.068" v="52" actId="20577"/>
          <ac:spMkLst>
            <pc:docMk/>
            <pc:sldMk cId="4182525428" sldId="298"/>
            <ac:spMk id="18" creationId="{DD15FFF5-E43E-4371-9D48-EE065133A5CD}"/>
          </ac:spMkLst>
        </pc:spChg>
        <pc:spChg chg="mod">
          <ac:chgData name="Ulrich Mersch-Justus" userId="449898419f8d5121" providerId="LiveId" clId="{25B117A4-27E0-4B2C-AEB2-DC1A87FFD00E}" dt="2021-01-10T15:52:10.981" v="50" actId="20577"/>
          <ac:spMkLst>
            <pc:docMk/>
            <pc:sldMk cId="4182525428" sldId="298"/>
            <ac:spMk id="19" creationId="{39A6C1D0-AC96-4452-B093-0CEBD8B74B63}"/>
          </ac:spMkLst>
        </pc:spChg>
        <pc:spChg chg="mod">
          <ac:chgData name="Ulrich Mersch-Justus" userId="449898419f8d5121" providerId="LiveId" clId="{25B117A4-27E0-4B2C-AEB2-DC1A87FFD00E}" dt="2021-01-10T15:52:53.623" v="60" actId="20577"/>
          <ac:spMkLst>
            <pc:docMk/>
            <pc:sldMk cId="4182525428" sldId="298"/>
            <ac:spMk id="20" creationId="{D668833D-EF4A-41C4-BAE8-1267EDAAD648}"/>
          </ac:spMkLst>
        </pc:spChg>
        <pc:spChg chg="mod">
          <ac:chgData name="Ulrich Mersch-Justus" userId="449898419f8d5121" providerId="LiveId" clId="{25B117A4-27E0-4B2C-AEB2-DC1A87FFD00E}" dt="2021-01-10T15:52:08.425" v="49" actId="20577"/>
          <ac:spMkLst>
            <pc:docMk/>
            <pc:sldMk cId="4182525428" sldId="298"/>
            <ac:spMk id="21" creationId="{34E179F5-228D-47C8-99D2-9D08E83B0B9A}"/>
          </ac:spMkLst>
        </pc:spChg>
        <pc:spChg chg="mod">
          <ac:chgData name="Ulrich Mersch-Justus" userId="449898419f8d5121" providerId="LiveId" clId="{25B117A4-27E0-4B2C-AEB2-DC1A87FFD00E}" dt="2021-01-10T15:53:03.517" v="64" actId="20577"/>
          <ac:spMkLst>
            <pc:docMk/>
            <pc:sldMk cId="4182525428" sldId="298"/>
            <ac:spMk id="22" creationId="{3B0E3564-A1D2-46C6-AA80-08574EA1D00D}"/>
          </ac:spMkLst>
        </pc:spChg>
        <pc:spChg chg="mod">
          <ac:chgData name="Ulrich Mersch-Justus" userId="449898419f8d5121" providerId="LiveId" clId="{25B117A4-27E0-4B2C-AEB2-DC1A87FFD00E}" dt="2021-01-10T15:52:13.342" v="51" actId="20577"/>
          <ac:spMkLst>
            <pc:docMk/>
            <pc:sldMk cId="4182525428" sldId="298"/>
            <ac:spMk id="23" creationId="{DA8E2C07-125D-4353-A542-2C7FC18A7EF8}"/>
          </ac:spMkLst>
        </pc:spChg>
        <pc:spChg chg="mod">
          <ac:chgData name="Ulrich Mersch-Justus" userId="449898419f8d5121" providerId="LiveId" clId="{25B117A4-27E0-4B2C-AEB2-DC1A87FFD00E}" dt="2021-01-10T15:52:58.336" v="62" actId="20577"/>
          <ac:spMkLst>
            <pc:docMk/>
            <pc:sldMk cId="4182525428" sldId="298"/>
            <ac:spMk id="24" creationId="{F4C2A013-CCF7-4299-BC11-3792BB529469}"/>
          </ac:spMkLst>
        </pc:spChg>
        <pc:spChg chg="mod">
          <ac:chgData name="Ulrich Mersch-Justus" userId="449898419f8d5121" providerId="LiveId" clId="{25B117A4-27E0-4B2C-AEB2-DC1A87FFD00E}" dt="2021-01-10T15:52:19.147" v="53" actId="20577"/>
          <ac:spMkLst>
            <pc:docMk/>
            <pc:sldMk cId="4182525428" sldId="298"/>
            <ac:spMk id="25" creationId="{B685BA2F-D219-43B4-B2DC-26FB1EB53BC9}"/>
          </ac:spMkLst>
        </pc:spChg>
        <pc:spChg chg="mod">
          <ac:chgData name="Ulrich Mersch-Justus" userId="449898419f8d5121" providerId="LiveId" clId="{25B117A4-27E0-4B2C-AEB2-DC1A87FFD00E}" dt="2021-01-10T15:53:05.476" v="65" actId="20577"/>
          <ac:spMkLst>
            <pc:docMk/>
            <pc:sldMk cId="4182525428" sldId="298"/>
            <ac:spMk id="26" creationId="{9A175E06-2CB5-4E64-AD7C-A2D3F5D5459A}"/>
          </ac:spMkLst>
        </pc:spChg>
        <pc:spChg chg="mod">
          <ac:chgData name="Ulrich Mersch-Justus" userId="449898419f8d5121" providerId="LiveId" clId="{25B117A4-27E0-4B2C-AEB2-DC1A87FFD00E}" dt="2021-01-10T15:53:33.334" v="77" actId="1076"/>
          <ac:spMkLst>
            <pc:docMk/>
            <pc:sldMk cId="4182525428" sldId="298"/>
            <ac:spMk id="27" creationId="{C7C95D7D-1E46-4E51-A230-6DBC1AC4F1DB}"/>
          </ac:spMkLst>
        </pc:spChg>
        <pc:spChg chg="mod">
          <ac:chgData name="Ulrich Mersch-Justus" userId="449898419f8d5121" providerId="LiveId" clId="{25B117A4-27E0-4B2C-AEB2-DC1A87FFD00E}" dt="2021-01-10T15:53:18.762" v="72" actId="1037"/>
          <ac:spMkLst>
            <pc:docMk/>
            <pc:sldMk cId="4182525428" sldId="298"/>
            <ac:spMk id="28" creationId="{B2A750AF-7009-411B-AF98-FBA757DB0D48}"/>
          </ac:spMkLst>
        </pc:spChg>
        <pc:spChg chg="mod">
          <ac:chgData name="Ulrich Mersch-Justus" userId="449898419f8d5121" providerId="LiveId" clId="{25B117A4-27E0-4B2C-AEB2-DC1A87FFD00E}" dt="2021-01-10T15:54:44.902" v="104" actId="1076"/>
          <ac:spMkLst>
            <pc:docMk/>
            <pc:sldMk cId="4182525428" sldId="298"/>
            <ac:spMk id="29" creationId="{BAAB0874-CA61-4589-9E6A-BE31A9CDF5A4}"/>
          </ac:spMkLst>
        </pc:spChg>
        <pc:spChg chg="mod">
          <ac:chgData name="Ulrich Mersch-Justus" userId="449898419f8d5121" providerId="LiveId" clId="{25B117A4-27E0-4B2C-AEB2-DC1A87FFD00E}" dt="2021-01-10T15:53:37.529" v="78" actId="1076"/>
          <ac:spMkLst>
            <pc:docMk/>
            <pc:sldMk cId="4182525428" sldId="298"/>
            <ac:spMk id="30" creationId="{EA5EC2E6-AEAE-41B7-98E4-66E14FFE705A}"/>
          </ac:spMkLst>
        </pc:spChg>
        <pc:spChg chg="mod">
          <ac:chgData name="Ulrich Mersch-Justus" userId="449898419f8d5121" providerId="LiveId" clId="{25B117A4-27E0-4B2C-AEB2-DC1A87FFD00E}" dt="2021-01-10T15:52:22.022" v="54" actId="20577"/>
          <ac:spMkLst>
            <pc:docMk/>
            <pc:sldMk cId="4182525428" sldId="298"/>
            <ac:spMk id="31" creationId="{14C386B2-D0B3-4606-941F-C5DCFB6A18D1}"/>
          </ac:spMkLst>
        </pc:spChg>
        <pc:spChg chg="mod">
          <ac:chgData name="Ulrich Mersch-Justus" userId="449898419f8d5121" providerId="LiveId" clId="{25B117A4-27E0-4B2C-AEB2-DC1A87FFD00E}" dt="2021-01-10T15:53:25.890" v="76" actId="1037"/>
          <ac:spMkLst>
            <pc:docMk/>
            <pc:sldMk cId="4182525428" sldId="298"/>
            <ac:spMk id="32" creationId="{FD90A0A2-D441-4823-9FEE-5F362904BC6D}"/>
          </ac:spMkLst>
        </pc:spChg>
        <pc:spChg chg="mod">
          <ac:chgData name="Ulrich Mersch-Justus" userId="449898419f8d5121" providerId="LiveId" clId="{25B117A4-27E0-4B2C-AEB2-DC1A87FFD00E}" dt="2021-01-10T15:53:44.505" v="79" actId="1076"/>
          <ac:spMkLst>
            <pc:docMk/>
            <pc:sldMk cId="4182525428" sldId="298"/>
            <ac:spMk id="33" creationId="{C5DF3F08-FFB1-4A19-BD6C-63DFCF2F0B5E}"/>
          </ac:spMkLst>
        </pc:spChg>
      </pc:sldChg>
    </pc:docChg>
  </pc:docChgLst>
  <pc:docChgLst>
    <pc:chgData name="Ulrich Mersch-Justus" userId="449898419f8d5121" providerId="LiveId" clId="{CBE0690B-CC03-46BB-9676-620078077D29}"/>
    <pc:docChg chg="undo custSel addSld delSld modSld sldOrd">
      <pc:chgData name="Ulrich Mersch-Justus" userId="449898419f8d5121" providerId="LiveId" clId="{CBE0690B-CC03-46BB-9676-620078077D29}" dt="2020-11-26T20:18:08.007" v="892" actId="20577"/>
      <pc:docMkLst>
        <pc:docMk/>
      </pc:docMkLst>
      <pc:sldChg chg="del">
        <pc:chgData name="Ulrich Mersch-Justus" userId="449898419f8d5121" providerId="LiveId" clId="{CBE0690B-CC03-46BB-9676-620078077D29}" dt="2020-11-25T07:07:30.982" v="111" actId="47"/>
        <pc:sldMkLst>
          <pc:docMk/>
          <pc:sldMk cId="0" sldId="257"/>
        </pc:sldMkLst>
      </pc:sldChg>
      <pc:sldChg chg="del">
        <pc:chgData name="Ulrich Mersch-Justus" userId="449898419f8d5121" providerId="LiveId" clId="{CBE0690B-CC03-46BB-9676-620078077D29}" dt="2020-11-25T07:07:32.201" v="112" actId="47"/>
        <pc:sldMkLst>
          <pc:docMk/>
          <pc:sldMk cId="780678118" sldId="260"/>
        </pc:sldMkLst>
      </pc:sldChg>
      <pc:sldChg chg="del">
        <pc:chgData name="Ulrich Mersch-Justus" userId="449898419f8d5121" providerId="LiveId" clId="{CBE0690B-CC03-46BB-9676-620078077D29}" dt="2020-11-25T07:07:34.177" v="114" actId="47"/>
        <pc:sldMkLst>
          <pc:docMk/>
          <pc:sldMk cId="3113433128" sldId="261"/>
        </pc:sldMkLst>
      </pc:sldChg>
      <pc:sldChg chg="del">
        <pc:chgData name="Ulrich Mersch-Justus" userId="449898419f8d5121" providerId="LiveId" clId="{CBE0690B-CC03-46BB-9676-620078077D29}" dt="2020-11-25T07:07:33.315" v="113" actId="47"/>
        <pc:sldMkLst>
          <pc:docMk/>
          <pc:sldMk cId="2034256145" sldId="262"/>
        </pc:sldMkLst>
      </pc:sldChg>
      <pc:sldChg chg="addSp delSp modSp mod addAnim delAnim modAnim">
        <pc:chgData name="Ulrich Mersch-Justus" userId="449898419f8d5121" providerId="LiveId" clId="{CBE0690B-CC03-46BB-9676-620078077D29}" dt="2020-11-26T20:15:54.843" v="889"/>
        <pc:sldMkLst>
          <pc:docMk/>
          <pc:sldMk cId="232954629" sldId="263"/>
        </pc:sldMkLst>
        <pc:spChg chg="add del mod">
          <ac:chgData name="Ulrich Mersch-Justus" userId="449898419f8d5121" providerId="LiveId" clId="{CBE0690B-CC03-46BB-9676-620078077D29}" dt="2020-11-25T07:18:50.642" v="248" actId="1076"/>
          <ac:spMkLst>
            <pc:docMk/>
            <pc:sldMk cId="232954629" sldId="263"/>
            <ac:spMk id="7" creationId="{54A30EB7-955C-4671-9E71-369C496EAAB7}"/>
          </ac:spMkLst>
        </pc:spChg>
        <pc:spChg chg="del mod">
          <ac:chgData name="Ulrich Mersch-Justus" userId="449898419f8d5121" providerId="LiveId" clId="{CBE0690B-CC03-46BB-9676-620078077D29}" dt="2020-11-25T07:08:50.893" v="122" actId="478"/>
          <ac:spMkLst>
            <pc:docMk/>
            <pc:sldMk cId="232954629" sldId="263"/>
            <ac:spMk id="15" creationId="{2F6E2991-09AB-4845-8AA2-5B1E45BD25C9}"/>
          </ac:spMkLst>
        </pc:spChg>
        <pc:spChg chg="mod">
          <ac:chgData name="Ulrich Mersch-Justus" userId="449898419f8d5121" providerId="LiveId" clId="{CBE0690B-CC03-46BB-9676-620078077D29}" dt="2020-11-25T07:13:56.917" v="168" actId="1036"/>
          <ac:spMkLst>
            <pc:docMk/>
            <pc:sldMk cId="232954629" sldId="263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5T07:18:04.540" v="242" actId="1038"/>
          <ac:spMkLst>
            <pc:docMk/>
            <pc:sldMk cId="232954629" sldId="263"/>
            <ac:spMk id="19" creationId="{39A6C1D0-AC96-4452-B093-0CEBD8B74B63}"/>
          </ac:spMkLst>
        </pc:spChg>
        <pc:spChg chg="del mod">
          <ac:chgData name="Ulrich Mersch-Justus" userId="449898419f8d5121" providerId="LiveId" clId="{CBE0690B-CC03-46BB-9676-620078077D29}" dt="2020-11-25T07:08:09.562" v="119" actId="478"/>
          <ac:spMkLst>
            <pc:docMk/>
            <pc:sldMk cId="232954629" sldId="263"/>
            <ac:spMk id="20" creationId="{F2EA229C-3A25-4C88-B578-D2917338A76F}"/>
          </ac:spMkLst>
        </pc:spChg>
        <pc:spChg chg="mod">
          <ac:chgData name="Ulrich Mersch-Justus" userId="449898419f8d5121" providerId="LiveId" clId="{CBE0690B-CC03-46BB-9676-620078077D29}" dt="2020-11-25T07:18:13.222" v="244" actId="1036"/>
          <ac:spMkLst>
            <pc:docMk/>
            <pc:sldMk cId="232954629" sldId="263"/>
            <ac:spMk id="21" creationId="{34E179F5-228D-47C8-99D2-9D08E83B0B9A}"/>
          </ac:spMkLst>
        </pc:spChg>
        <pc:spChg chg="del mod">
          <ac:chgData name="Ulrich Mersch-Justus" userId="449898419f8d5121" providerId="LiveId" clId="{CBE0690B-CC03-46BB-9676-620078077D29}" dt="2020-11-25T07:08:41.757" v="120" actId="478"/>
          <ac:spMkLst>
            <pc:docMk/>
            <pc:sldMk cId="232954629" sldId="263"/>
            <ac:spMk id="22" creationId="{3DF60C22-A493-4C5C-8377-076631280CC1}"/>
          </ac:spMkLst>
        </pc:spChg>
        <pc:spChg chg="add mod">
          <ac:chgData name="Ulrich Mersch-Justus" userId="449898419f8d5121" providerId="LiveId" clId="{CBE0690B-CC03-46BB-9676-620078077D29}" dt="2020-11-25T07:17:53.768" v="238" actId="1036"/>
          <ac:spMkLst>
            <pc:docMk/>
            <pc:sldMk cId="232954629" sldId="263"/>
            <ac:spMk id="23" creationId="{DA8E2C07-125D-4353-A542-2C7FC18A7EF8}"/>
          </ac:spMkLst>
        </pc:spChg>
        <pc:spChg chg="add del mod">
          <ac:chgData name="Ulrich Mersch-Justus" userId="449898419f8d5121" providerId="LiveId" clId="{CBE0690B-CC03-46BB-9676-620078077D29}" dt="2020-11-25T07:18:34.041" v="245" actId="478"/>
          <ac:spMkLst>
            <pc:docMk/>
            <pc:sldMk cId="232954629" sldId="263"/>
            <ac:spMk id="24" creationId="{2473ED9D-7D20-4CFE-B71D-5BF27CF06C11}"/>
          </ac:spMkLst>
        </pc:spChg>
        <pc:spChg chg="mod">
          <ac:chgData name="Ulrich Mersch-Justus" userId="449898419f8d5121" providerId="LiveId" clId="{CBE0690B-CC03-46BB-9676-620078077D29}" dt="2020-11-25T07:16:40.878" v="220" actId="1035"/>
          <ac:spMkLst>
            <pc:docMk/>
            <pc:sldMk cId="232954629" sldId="263"/>
            <ac:spMk id="25" creationId="{B685BA2F-D219-43B4-B2DC-26FB1EB53BC9}"/>
          </ac:spMkLst>
        </pc:spChg>
        <pc:spChg chg="del mod">
          <ac:chgData name="Ulrich Mersch-Justus" userId="449898419f8d5121" providerId="LiveId" clId="{CBE0690B-CC03-46BB-9676-620078077D29}" dt="2020-11-25T07:08:41.757" v="120" actId="478"/>
          <ac:spMkLst>
            <pc:docMk/>
            <pc:sldMk cId="232954629" sldId="263"/>
            <ac:spMk id="26" creationId="{AE227640-6BAA-49A1-85D8-D8F62C4F507E}"/>
          </ac:spMkLst>
        </pc:spChg>
        <pc:spChg chg="del mod">
          <ac:chgData name="Ulrich Mersch-Justus" userId="449898419f8d5121" providerId="LiveId" clId="{CBE0690B-CC03-46BB-9676-620078077D29}" dt="2020-11-25T07:18:34.041" v="245" actId="478"/>
          <ac:spMkLst>
            <pc:docMk/>
            <pc:sldMk cId="232954629" sldId="263"/>
            <ac:spMk id="27" creationId="{D5FD3D98-C1FB-4EED-879D-528817A315E7}"/>
          </ac:spMkLst>
        </pc:spChg>
        <pc:spChg chg="del mod">
          <ac:chgData name="Ulrich Mersch-Justus" userId="449898419f8d5121" providerId="LiveId" clId="{CBE0690B-CC03-46BB-9676-620078077D29}" dt="2020-11-25T07:08:41.757" v="120" actId="478"/>
          <ac:spMkLst>
            <pc:docMk/>
            <pc:sldMk cId="232954629" sldId="263"/>
            <ac:spMk id="28" creationId="{67B8A0D3-ECAB-4697-8A0D-3635DE70B646}"/>
          </ac:spMkLst>
        </pc:spChg>
        <pc:spChg chg="del mod">
          <ac:chgData name="Ulrich Mersch-Justus" userId="449898419f8d5121" providerId="LiveId" clId="{CBE0690B-CC03-46BB-9676-620078077D29}" dt="2020-11-25T07:08:09.562" v="119" actId="478"/>
          <ac:spMkLst>
            <pc:docMk/>
            <pc:sldMk cId="232954629" sldId="263"/>
            <ac:spMk id="29" creationId="{390E0B81-4CAA-4E89-A2BF-D1CA7C5480D2}"/>
          </ac:spMkLst>
        </pc:spChg>
        <pc:spChg chg="del mod">
          <ac:chgData name="Ulrich Mersch-Justus" userId="449898419f8d5121" providerId="LiveId" clId="{CBE0690B-CC03-46BB-9676-620078077D29}" dt="2020-11-25T07:08:41.757" v="120" actId="478"/>
          <ac:spMkLst>
            <pc:docMk/>
            <pc:sldMk cId="232954629" sldId="263"/>
            <ac:spMk id="30" creationId="{411074BF-3857-4CEB-8EF8-E67FCDAE0ECF}"/>
          </ac:spMkLst>
        </pc:spChg>
        <pc:spChg chg="add mod">
          <ac:chgData name="Ulrich Mersch-Justus" userId="449898419f8d5121" providerId="LiveId" clId="{CBE0690B-CC03-46BB-9676-620078077D29}" dt="2020-11-25T07:17:40.531" v="233" actId="1038"/>
          <ac:spMkLst>
            <pc:docMk/>
            <pc:sldMk cId="232954629" sldId="263"/>
            <ac:spMk id="31" creationId="{14C386B2-D0B3-4606-941F-C5DCFB6A18D1}"/>
          </ac:spMkLst>
        </pc:spChg>
        <pc:spChg chg="del mod">
          <ac:chgData name="Ulrich Mersch-Justus" userId="449898419f8d5121" providerId="LiveId" clId="{CBE0690B-CC03-46BB-9676-620078077D29}" dt="2020-11-25T07:08:09.562" v="119" actId="478"/>
          <ac:spMkLst>
            <pc:docMk/>
            <pc:sldMk cId="232954629" sldId="263"/>
            <ac:spMk id="32" creationId="{AC31969D-8C15-4124-B512-9D117AB3FC5C}"/>
          </ac:spMkLst>
        </pc:spChg>
        <pc:graphicFrameChg chg="add del mod modGraphic">
          <ac:chgData name="Ulrich Mersch-Justus" userId="449898419f8d5121" providerId="LiveId" clId="{CBE0690B-CC03-46BB-9676-620078077D29}" dt="2020-11-25T07:00:54.325" v="61" actId="21"/>
          <ac:graphicFrameMkLst>
            <pc:docMk/>
            <pc:sldMk cId="232954629" sldId="263"/>
            <ac:graphicFrameMk id="2" creationId="{CC414383-6281-4323-8B7F-02A60B9516D4}"/>
          </ac:graphicFrameMkLst>
        </pc:graphicFrameChg>
        <pc:graphicFrameChg chg="add del mod">
          <ac:chgData name="Ulrich Mersch-Justus" userId="449898419f8d5121" providerId="LiveId" clId="{CBE0690B-CC03-46BB-9676-620078077D29}" dt="2020-11-25T06:52:29.269" v="2"/>
          <ac:graphicFrameMkLst>
            <pc:docMk/>
            <pc:sldMk cId="232954629" sldId="263"/>
            <ac:graphicFrameMk id="3" creationId="{83F9E268-0DCD-4AB4-A485-FD635AE2BDE8}"/>
          </ac:graphicFrameMkLst>
        </pc:graphicFrameChg>
        <pc:graphicFrameChg chg="add mod ord modGraphic">
          <ac:chgData name="Ulrich Mersch-Justus" userId="449898419f8d5121" providerId="LiveId" clId="{CBE0690B-CC03-46BB-9676-620078077D29}" dt="2020-11-25T07:14:07.080" v="169" actId="167"/>
          <ac:graphicFrameMkLst>
            <pc:docMk/>
            <pc:sldMk cId="232954629" sldId="263"/>
            <ac:graphicFrameMk id="4" creationId="{68B2A0B1-476A-432C-91E2-D2500E4B2A01}"/>
          </ac:graphicFrameMkLst>
        </pc:graphicFrameChg>
      </pc:sldChg>
      <pc:sldChg chg="del">
        <pc:chgData name="Ulrich Mersch-Justus" userId="449898419f8d5121" providerId="LiveId" clId="{CBE0690B-CC03-46BB-9676-620078077D29}" dt="2020-11-25T07:07:35.680" v="115" actId="47"/>
        <pc:sldMkLst>
          <pc:docMk/>
          <pc:sldMk cId="1555714128" sldId="264"/>
        </pc:sldMkLst>
      </pc:sldChg>
      <pc:sldChg chg="modSp mod modAnim">
        <pc:chgData name="Ulrich Mersch-Justus" userId="449898419f8d5121" providerId="LiveId" clId="{CBE0690B-CC03-46BB-9676-620078077D29}" dt="2020-11-26T20:05:20.670" v="829"/>
        <pc:sldMkLst>
          <pc:docMk/>
          <pc:sldMk cId="695105155" sldId="265"/>
        </pc:sldMkLst>
        <pc:spChg chg="mod">
          <ac:chgData name="Ulrich Mersch-Justus" userId="449898419f8d5121" providerId="LiveId" clId="{CBE0690B-CC03-46BB-9676-620078077D29}" dt="2020-11-26T19:18:10.095" v="290" actId="20577"/>
          <ac:spMkLst>
            <pc:docMk/>
            <pc:sldMk cId="695105155" sldId="265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24:25.464" v="402" actId="207"/>
          <ac:spMkLst>
            <pc:docMk/>
            <pc:sldMk cId="695105155" sldId="265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19:49.543" v="343" actId="1037"/>
          <ac:spMkLst>
            <pc:docMk/>
            <pc:sldMk cId="695105155" sldId="265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19:49.543" v="343" actId="1037"/>
          <ac:spMkLst>
            <pc:docMk/>
            <pc:sldMk cId="695105155" sldId="265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24:19.793" v="401" actId="207"/>
          <ac:spMkLst>
            <pc:docMk/>
            <pc:sldMk cId="695105155" sldId="265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19:49.543" v="343" actId="1037"/>
          <ac:spMkLst>
            <pc:docMk/>
            <pc:sldMk cId="695105155" sldId="265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19:49.543" v="343" actId="1037"/>
          <ac:spMkLst>
            <pc:docMk/>
            <pc:sldMk cId="695105155" sldId="265"/>
            <ac:spMk id="31" creationId="{14C386B2-D0B3-4606-941F-C5DCFB6A18D1}"/>
          </ac:spMkLst>
        </pc:spChg>
      </pc:sldChg>
      <pc:sldChg chg="del">
        <pc:chgData name="Ulrich Mersch-Justus" userId="449898419f8d5121" providerId="LiveId" clId="{CBE0690B-CC03-46BB-9676-620078077D29}" dt="2020-11-25T07:07:37.496" v="116" actId="47"/>
        <pc:sldMkLst>
          <pc:docMk/>
          <pc:sldMk cId="2498187642" sldId="265"/>
        </pc:sldMkLst>
      </pc:sldChg>
      <pc:sldChg chg="modSp mod modAnim">
        <pc:chgData name="Ulrich Mersch-Justus" userId="449898419f8d5121" providerId="LiveId" clId="{CBE0690B-CC03-46BB-9676-620078077D29}" dt="2020-11-26T20:06:10.736" v="833" actId="207"/>
        <pc:sldMkLst>
          <pc:docMk/>
          <pc:sldMk cId="2376588711" sldId="266"/>
        </pc:sldMkLst>
        <pc:spChg chg="mod">
          <ac:chgData name="Ulrich Mersch-Justus" userId="449898419f8d5121" providerId="LiveId" clId="{CBE0690B-CC03-46BB-9676-620078077D29}" dt="2020-11-26T19:30:05.006" v="479" actId="20577"/>
          <ac:spMkLst>
            <pc:docMk/>
            <pc:sldMk cId="2376588711" sldId="266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28:29.393" v="467" actId="20577"/>
          <ac:spMkLst>
            <pc:docMk/>
            <pc:sldMk cId="2376588711" sldId="266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28:50.304" v="471" actId="207"/>
          <ac:spMkLst>
            <pc:docMk/>
            <pc:sldMk cId="2376588711" sldId="266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28:50.304" v="471" actId="207"/>
          <ac:spMkLst>
            <pc:docMk/>
            <pc:sldMk cId="2376588711" sldId="266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28:26.153" v="466" actId="20577"/>
          <ac:spMkLst>
            <pc:docMk/>
            <pc:sldMk cId="2376588711" sldId="266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28:33.607" v="468" actId="20577"/>
          <ac:spMkLst>
            <pc:docMk/>
            <pc:sldMk cId="2376588711" sldId="266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20:06:10.736" v="833" actId="207"/>
          <ac:spMkLst>
            <pc:docMk/>
            <pc:sldMk cId="2376588711" sldId="266"/>
            <ac:spMk id="31" creationId="{14C386B2-D0B3-4606-941F-C5DCFB6A18D1}"/>
          </ac:spMkLst>
        </pc:spChg>
      </pc:sldChg>
      <pc:sldChg chg="del">
        <pc:chgData name="Ulrich Mersch-Justus" userId="449898419f8d5121" providerId="LiveId" clId="{CBE0690B-CC03-46BB-9676-620078077D29}" dt="2020-11-25T07:07:38.583" v="117" actId="47"/>
        <pc:sldMkLst>
          <pc:docMk/>
          <pc:sldMk cId="3806378797" sldId="266"/>
        </pc:sldMkLst>
      </pc:sldChg>
      <pc:sldChg chg="modSp mod ord modAnim">
        <pc:chgData name="Ulrich Mersch-Justus" userId="449898419f8d5121" providerId="LiveId" clId="{CBE0690B-CC03-46BB-9676-620078077D29}" dt="2020-11-26T20:06:54.909" v="837"/>
        <pc:sldMkLst>
          <pc:docMk/>
          <pc:sldMk cId="1153371943" sldId="267"/>
        </pc:sldMkLst>
        <pc:spChg chg="mod">
          <ac:chgData name="Ulrich Mersch-Justus" userId="449898419f8d5121" providerId="LiveId" clId="{CBE0690B-CC03-46BB-9676-620078077D29}" dt="2020-11-26T19:50:05.993" v="720" actId="20577"/>
          <ac:spMkLst>
            <pc:docMk/>
            <pc:sldMk cId="1153371943" sldId="267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51:17.120" v="750" actId="207"/>
          <ac:spMkLst>
            <pc:docMk/>
            <pc:sldMk cId="1153371943" sldId="267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50:33.520" v="736" actId="20577"/>
          <ac:spMkLst>
            <pc:docMk/>
            <pc:sldMk cId="1153371943" sldId="267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50:26.540" v="730" actId="20577"/>
          <ac:spMkLst>
            <pc:docMk/>
            <pc:sldMk cId="1153371943" sldId="267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51:21.944" v="751" actId="207"/>
          <ac:spMkLst>
            <pc:docMk/>
            <pc:sldMk cId="1153371943" sldId="267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51:17.120" v="750" actId="207"/>
          <ac:spMkLst>
            <pc:docMk/>
            <pc:sldMk cId="1153371943" sldId="267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50:59.624" v="748" actId="20577"/>
          <ac:spMkLst>
            <pc:docMk/>
            <pc:sldMk cId="1153371943" sldId="267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CBE0690B-CC03-46BB-9676-620078077D29}" dt="2020-11-26T20:08:32.040" v="851"/>
        <pc:sldMkLst>
          <pc:docMk/>
          <pc:sldMk cId="1952081241" sldId="268"/>
        </pc:sldMkLst>
        <pc:spChg chg="mod">
          <ac:chgData name="Ulrich Mersch-Justus" userId="449898419f8d5121" providerId="LiveId" clId="{CBE0690B-CC03-46BB-9676-620078077D29}" dt="2020-11-26T19:25:19.985" v="411" actId="20577"/>
          <ac:spMkLst>
            <pc:docMk/>
            <pc:sldMk cId="1952081241" sldId="268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26:06.409" v="455" actId="1037"/>
          <ac:spMkLst>
            <pc:docMk/>
            <pc:sldMk cId="1952081241" sldId="268"/>
            <ac:spMk id="31" creationId="{14C386B2-D0B3-4606-941F-C5DCFB6A18D1}"/>
          </ac:spMkLst>
        </pc:spChg>
      </pc:sldChg>
      <pc:sldChg chg="modSp add mod modAnim">
        <pc:chgData name="Ulrich Mersch-Justus" userId="449898419f8d5121" providerId="LiveId" clId="{CBE0690B-CC03-46BB-9676-620078077D29}" dt="2020-11-26T20:08:11.610" v="847"/>
        <pc:sldMkLst>
          <pc:docMk/>
          <pc:sldMk cId="3414846134" sldId="269"/>
        </pc:sldMkLst>
        <pc:spChg chg="mod">
          <ac:chgData name="Ulrich Mersch-Justus" userId="449898419f8d5121" providerId="LiveId" clId="{CBE0690B-CC03-46BB-9676-620078077D29}" dt="2020-11-26T19:30:20.059" v="486" actId="20577"/>
          <ac:spMkLst>
            <pc:docMk/>
            <pc:sldMk cId="3414846134" sldId="269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31:08.463" v="492" actId="20577"/>
          <ac:spMkLst>
            <pc:docMk/>
            <pc:sldMk cId="3414846134" sldId="269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31:31.438" v="496" actId="207"/>
          <ac:spMkLst>
            <pc:docMk/>
            <pc:sldMk cId="3414846134" sldId="269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31:31.438" v="496" actId="207"/>
          <ac:spMkLst>
            <pc:docMk/>
            <pc:sldMk cId="3414846134" sldId="269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31:36.082" v="497" actId="207"/>
          <ac:spMkLst>
            <pc:docMk/>
            <pc:sldMk cId="3414846134" sldId="269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31:11.057" v="493" actId="20577"/>
          <ac:spMkLst>
            <pc:docMk/>
            <pc:sldMk cId="3414846134" sldId="269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31:31.438" v="496" actId="207"/>
          <ac:spMkLst>
            <pc:docMk/>
            <pc:sldMk cId="3414846134" sldId="269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CBE0690B-CC03-46BB-9676-620078077D29}" dt="2020-11-26T20:06:43.167" v="836"/>
        <pc:sldMkLst>
          <pc:docMk/>
          <pc:sldMk cId="17925380" sldId="270"/>
        </pc:sldMkLst>
        <pc:spChg chg="mod">
          <ac:chgData name="Ulrich Mersch-Justus" userId="449898419f8d5121" providerId="LiveId" clId="{CBE0690B-CC03-46BB-9676-620078077D29}" dt="2020-11-26T19:32:55.776" v="503" actId="20577"/>
          <ac:spMkLst>
            <pc:docMk/>
            <pc:sldMk cId="17925380" sldId="270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46:25.999" v="695" actId="1038"/>
          <ac:spMkLst>
            <pc:docMk/>
            <pc:sldMk cId="17925380" sldId="270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46:25.999" v="695" actId="1038"/>
          <ac:spMkLst>
            <pc:docMk/>
            <pc:sldMk cId="17925380" sldId="270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46:25.999" v="695" actId="1038"/>
          <ac:spMkLst>
            <pc:docMk/>
            <pc:sldMk cId="17925380" sldId="270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46:25.999" v="695" actId="1038"/>
          <ac:spMkLst>
            <pc:docMk/>
            <pc:sldMk cId="17925380" sldId="270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46:31.705" v="696" actId="20577"/>
          <ac:spMkLst>
            <pc:docMk/>
            <pc:sldMk cId="17925380" sldId="270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46:25.999" v="695" actId="1038"/>
          <ac:spMkLst>
            <pc:docMk/>
            <pc:sldMk cId="17925380" sldId="270"/>
            <ac:spMk id="31" creationId="{14C386B2-D0B3-4606-941F-C5DCFB6A18D1}"/>
          </ac:spMkLst>
        </pc:spChg>
      </pc:sldChg>
      <pc:sldChg chg="addSp delSp modSp add mod ord modAnim">
        <pc:chgData name="Ulrich Mersch-Justus" userId="449898419f8d5121" providerId="LiveId" clId="{CBE0690B-CC03-46BB-9676-620078077D29}" dt="2020-11-26T20:18:08.007" v="892" actId="20577"/>
        <pc:sldMkLst>
          <pc:docMk/>
          <pc:sldMk cId="1559474400" sldId="271"/>
        </pc:sldMkLst>
        <pc:spChg chg="mod">
          <ac:chgData name="Ulrich Mersch-Justus" userId="449898419f8d5121" providerId="LiveId" clId="{CBE0690B-CC03-46BB-9676-620078077D29}" dt="2020-11-26T19:39:27.488" v="593" actId="20577"/>
          <ac:spMkLst>
            <pc:docMk/>
            <pc:sldMk cId="1559474400" sldId="271"/>
            <ac:spMk id="7" creationId="{54A30EB7-955C-4671-9E71-369C496EAAB7}"/>
          </ac:spMkLst>
        </pc:spChg>
        <pc:spChg chg="add del">
          <ac:chgData name="Ulrich Mersch-Justus" userId="449898419f8d5121" providerId="LiveId" clId="{CBE0690B-CC03-46BB-9676-620078077D29}" dt="2020-11-26T19:38:57.045" v="585" actId="21"/>
          <ac:spMkLst>
            <pc:docMk/>
            <pc:sldMk cId="1559474400" sldId="271"/>
            <ac:spMk id="11" creationId="{EE5E35E9-7E47-46EA-A923-A2EC832CD915}"/>
          </ac:spMkLst>
        </pc:spChg>
        <pc:spChg chg="add mod">
          <ac:chgData name="Ulrich Mersch-Justus" userId="449898419f8d5121" providerId="LiveId" clId="{CBE0690B-CC03-46BB-9676-620078077D29}" dt="2020-11-26T19:40:33.404" v="627" actId="20577"/>
          <ac:spMkLst>
            <pc:docMk/>
            <pc:sldMk cId="1559474400" sldId="271"/>
            <ac:spMk id="12" creationId="{7DF3FDFE-E0AB-4D47-AE53-4D8DB235CE4A}"/>
          </ac:spMkLst>
        </pc:spChg>
        <pc:spChg chg="add mod">
          <ac:chgData name="Ulrich Mersch-Justus" userId="449898419f8d5121" providerId="LiveId" clId="{CBE0690B-CC03-46BB-9676-620078077D29}" dt="2020-11-26T19:40:24.894" v="624" actId="20577"/>
          <ac:spMkLst>
            <pc:docMk/>
            <pc:sldMk cId="1559474400" sldId="271"/>
            <ac:spMk id="13" creationId="{FA75CABE-FDF3-4F54-85B5-CC481CE75F6A}"/>
          </ac:spMkLst>
        </pc:spChg>
        <pc:spChg chg="add mod">
          <ac:chgData name="Ulrich Mersch-Justus" userId="449898419f8d5121" providerId="LiveId" clId="{CBE0690B-CC03-46BB-9676-620078077D29}" dt="2020-11-26T19:40:22.212" v="623" actId="20577"/>
          <ac:spMkLst>
            <pc:docMk/>
            <pc:sldMk cId="1559474400" sldId="271"/>
            <ac:spMk id="14" creationId="{52501AEF-CB21-4D02-90AD-4D12766EC84F}"/>
          </ac:spMkLst>
        </pc:spChg>
        <pc:spChg chg="add mod">
          <ac:chgData name="Ulrich Mersch-Justus" userId="449898419f8d5121" providerId="LiveId" clId="{CBE0690B-CC03-46BB-9676-620078077D29}" dt="2020-11-26T20:18:08.007" v="892" actId="20577"/>
          <ac:spMkLst>
            <pc:docMk/>
            <pc:sldMk cId="1559474400" sldId="271"/>
            <ac:spMk id="15" creationId="{C2CEB391-7571-4E87-B5E5-C470F6AF51E3}"/>
          </ac:spMkLst>
        </pc:spChg>
        <pc:spChg chg="add mod">
          <ac:chgData name="Ulrich Mersch-Justus" userId="449898419f8d5121" providerId="LiveId" clId="{CBE0690B-CC03-46BB-9676-620078077D29}" dt="2020-11-26T19:40:30.308" v="625" actId="20577"/>
          <ac:spMkLst>
            <pc:docMk/>
            <pc:sldMk cId="1559474400" sldId="271"/>
            <ac:spMk id="16" creationId="{EC9EF84D-E8AB-4D15-BE16-A40498086690}"/>
          </ac:spMkLst>
        </pc:spChg>
        <pc:spChg chg="add mod">
          <ac:chgData name="Ulrich Mersch-Justus" userId="449898419f8d5121" providerId="LiveId" clId="{CBE0690B-CC03-46BB-9676-620078077D29}" dt="2020-11-26T19:41:02.521" v="629" actId="207"/>
          <ac:spMkLst>
            <pc:docMk/>
            <pc:sldMk cId="1559474400" sldId="271"/>
            <ac:spMk id="17" creationId="{C4DA7275-09DB-45B7-8B16-4CE369723D0F}"/>
          </ac:spMkLst>
        </pc:spChg>
        <pc:spChg chg="mod">
          <ac:chgData name="Ulrich Mersch-Justus" userId="449898419f8d5121" providerId="LiveId" clId="{CBE0690B-CC03-46BB-9676-620078077D29}" dt="2020-11-26T19:39:32.340" v="594" actId="207"/>
          <ac:spMkLst>
            <pc:docMk/>
            <pc:sldMk cId="1559474400" sldId="271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39:09.491" v="589" actId="20577"/>
          <ac:spMkLst>
            <pc:docMk/>
            <pc:sldMk cId="1559474400" sldId="271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39:05.341" v="587" actId="20577"/>
          <ac:spMkLst>
            <pc:docMk/>
            <pc:sldMk cId="1559474400" sldId="271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39:13.131" v="590" actId="20577"/>
          <ac:spMkLst>
            <pc:docMk/>
            <pc:sldMk cId="1559474400" sldId="271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39:21.935" v="592" actId="20577"/>
          <ac:spMkLst>
            <pc:docMk/>
            <pc:sldMk cId="1559474400" sldId="271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41:02.521" v="629" actId="207"/>
          <ac:spMkLst>
            <pc:docMk/>
            <pc:sldMk cId="1559474400" sldId="271"/>
            <ac:spMk id="31" creationId="{14C386B2-D0B3-4606-941F-C5DCFB6A18D1}"/>
          </ac:spMkLst>
        </pc:spChg>
      </pc:sldChg>
      <pc:sldChg chg="modSp add del mod ord modAnim">
        <pc:chgData name="Ulrich Mersch-Justus" userId="449898419f8d5121" providerId="LiveId" clId="{CBE0690B-CC03-46BB-9676-620078077D29}" dt="2020-11-26T20:07:34.806" v="841"/>
        <pc:sldMkLst>
          <pc:docMk/>
          <pc:sldMk cId="4006468222" sldId="272"/>
        </pc:sldMkLst>
        <pc:spChg chg="mod">
          <ac:chgData name="Ulrich Mersch-Justus" userId="449898419f8d5121" providerId="LiveId" clId="{CBE0690B-CC03-46BB-9676-620078077D29}" dt="2020-11-26T19:43:04.923" v="662" actId="20577"/>
          <ac:spMkLst>
            <pc:docMk/>
            <pc:sldMk cId="4006468222" sldId="272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43:27.640" v="670" actId="20577"/>
          <ac:spMkLst>
            <pc:docMk/>
            <pc:sldMk cId="4006468222" sldId="272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43:31.505" v="671" actId="20577"/>
          <ac:spMkLst>
            <pc:docMk/>
            <pc:sldMk cId="4006468222" sldId="272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43:39.785" v="672" actId="207"/>
          <ac:spMkLst>
            <pc:docMk/>
            <pc:sldMk cId="4006468222" sldId="272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43:39.785" v="672" actId="207"/>
          <ac:spMkLst>
            <pc:docMk/>
            <pc:sldMk cId="4006468222" sldId="272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43:44.508" v="673" actId="207"/>
          <ac:spMkLst>
            <pc:docMk/>
            <pc:sldMk cId="4006468222" sldId="272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43:24.903" v="669" actId="20577"/>
          <ac:spMkLst>
            <pc:docMk/>
            <pc:sldMk cId="4006468222" sldId="272"/>
            <ac:spMk id="31" creationId="{14C386B2-D0B3-4606-941F-C5DCFB6A18D1}"/>
          </ac:spMkLst>
        </pc:spChg>
      </pc:sldChg>
      <pc:sldChg chg="modSp add mod modAnim">
        <pc:chgData name="Ulrich Mersch-Justus" userId="449898419f8d5121" providerId="LiveId" clId="{CBE0690B-CC03-46BB-9676-620078077D29}" dt="2020-11-26T20:10:52.359" v="854"/>
        <pc:sldMkLst>
          <pc:docMk/>
          <pc:sldMk cId="2022028395" sldId="273"/>
        </pc:sldMkLst>
        <pc:spChg chg="mod">
          <ac:chgData name="Ulrich Mersch-Justus" userId="449898419f8d5121" providerId="LiveId" clId="{CBE0690B-CC03-46BB-9676-620078077D29}" dt="2020-11-26T19:47:55.422" v="704" actId="20577"/>
          <ac:spMkLst>
            <pc:docMk/>
            <pc:sldMk cId="2022028395" sldId="273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48:40.134" v="708" actId="20577"/>
          <ac:spMkLst>
            <pc:docMk/>
            <pc:sldMk cId="2022028395" sldId="273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48:57.210" v="713" actId="207"/>
          <ac:spMkLst>
            <pc:docMk/>
            <pc:sldMk cId="2022028395" sldId="273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48:28.202" v="706" actId="20577"/>
          <ac:spMkLst>
            <pc:docMk/>
            <pc:sldMk cId="2022028395" sldId="273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49:01.796" v="714" actId="207"/>
          <ac:spMkLst>
            <pc:docMk/>
            <pc:sldMk cId="2022028395" sldId="273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48:43.982" v="710" actId="20577"/>
          <ac:spMkLst>
            <pc:docMk/>
            <pc:sldMk cId="2022028395" sldId="273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48:48.509" v="712" actId="20577"/>
          <ac:spMkLst>
            <pc:docMk/>
            <pc:sldMk cId="2022028395" sldId="273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CBE0690B-CC03-46BB-9676-620078077D29}" dt="2020-11-26T20:07:56.462" v="844"/>
        <pc:sldMkLst>
          <pc:docMk/>
          <pc:sldMk cId="877506863" sldId="274"/>
        </pc:sldMkLst>
        <pc:spChg chg="mod">
          <ac:chgData name="Ulrich Mersch-Justus" userId="449898419f8d5121" providerId="LiveId" clId="{CBE0690B-CC03-46BB-9676-620078077D29}" dt="2020-11-26T19:53:14.718" v="760" actId="20577"/>
          <ac:spMkLst>
            <pc:docMk/>
            <pc:sldMk cId="877506863" sldId="274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54:20.793" v="770" actId="207"/>
          <ac:spMkLst>
            <pc:docMk/>
            <pc:sldMk cId="877506863" sldId="274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54:13.868" v="769" actId="207"/>
          <ac:spMkLst>
            <pc:docMk/>
            <pc:sldMk cId="877506863" sldId="274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53:34.630" v="763" actId="20577"/>
          <ac:spMkLst>
            <pc:docMk/>
            <pc:sldMk cId="877506863" sldId="274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53:53.178" v="765"/>
          <ac:spMkLst>
            <pc:docMk/>
            <pc:sldMk cId="877506863" sldId="274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54:20.793" v="770" actId="207"/>
          <ac:spMkLst>
            <pc:docMk/>
            <pc:sldMk cId="877506863" sldId="274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54:08.369" v="768"/>
          <ac:spMkLst>
            <pc:docMk/>
            <pc:sldMk cId="877506863" sldId="274"/>
            <ac:spMk id="31" creationId="{14C386B2-D0B3-4606-941F-C5DCFB6A18D1}"/>
          </ac:spMkLst>
        </pc:spChg>
      </pc:sldChg>
      <pc:sldChg chg="modSp add mod modAnim">
        <pc:chgData name="Ulrich Mersch-Justus" userId="449898419f8d5121" providerId="LiveId" clId="{CBE0690B-CC03-46BB-9676-620078077D29}" dt="2020-11-26T20:17:30.831" v="890"/>
        <pc:sldMkLst>
          <pc:docMk/>
          <pc:sldMk cId="3302380189" sldId="275"/>
        </pc:sldMkLst>
        <pc:spChg chg="mod">
          <ac:chgData name="Ulrich Mersch-Justus" userId="449898419f8d5121" providerId="LiveId" clId="{CBE0690B-CC03-46BB-9676-620078077D29}" dt="2020-11-26T19:57:03.457" v="779" actId="20577"/>
          <ac:spMkLst>
            <pc:docMk/>
            <pc:sldMk cId="3302380189" sldId="275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19:57:35.619" v="783"/>
          <ac:spMkLst>
            <pc:docMk/>
            <pc:sldMk cId="3302380189" sldId="275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19:57:55.960" v="787" actId="207"/>
          <ac:spMkLst>
            <pc:docMk/>
            <pc:sldMk cId="3302380189" sldId="275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19:57:19.943" v="780"/>
          <ac:spMkLst>
            <pc:docMk/>
            <pc:sldMk cId="3302380189" sldId="275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19:57:52.234" v="786" actId="207"/>
          <ac:spMkLst>
            <pc:docMk/>
            <pc:sldMk cId="3302380189" sldId="275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19:57:41.058" v="784"/>
          <ac:spMkLst>
            <pc:docMk/>
            <pc:sldMk cId="3302380189" sldId="275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19:57:46.208" v="785"/>
          <ac:spMkLst>
            <pc:docMk/>
            <pc:sldMk cId="3302380189" sldId="275"/>
            <ac:spMk id="31" creationId="{14C386B2-D0B3-4606-941F-C5DCFB6A18D1}"/>
          </ac:spMkLst>
        </pc:spChg>
      </pc:sldChg>
      <pc:sldChg chg="add del">
        <pc:chgData name="Ulrich Mersch-Justus" userId="449898419f8d5121" providerId="LiveId" clId="{CBE0690B-CC03-46BB-9676-620078077D29}" dt="2020-11-26T19:56:43.409" v="772"/>
        <pc:sldMkLst>
          <pc:docMk/>
          <pc:sldMk cId="3723839047" sldId="275"/>
        </pc:sldMkLst>
      </pc:sldChg>
      <pc:sldChg chg="modSp add mod modAnim">
        <pc:chgData name="Ulrich Mersch-Justus" userId="449898419f8d5121" providerId="LiveId" clId="{CBE0690B-CC03-46BB-9676-620078077D29}" dt="2020-11-26T20:11:30.950" v="861"/>
        <pc:sldMkLst>
          <pc:docMk/>
          <pc:sldMk cId="1464777861" sldId="276"/>
        </pc:sldMkLst>
        <pc:spChg chg="mod">
          <ac:chgData name="Ulrich Mersch-Justus" userId="449898419f8d5121" providerId="LiveId" clId="{CBE0690B-CC03-46BB-9676-620078077D29}" dt="2020-11-26T20:00:00.420" v="796" actId="20577"/>
          <ac:spMkLst>
            <pc:docMk/>
            <pc:sldMk cId="1464777861" sldId="276"/>
            <ac:spMk id="7" creationId="{54A30EB7-955C-4671-9E71-369C496EAAB7}"/>
          </ac:spMkLst>
        </pc:spChg>
        <pc:spChg chg="mod">
          <ac:chgData name="Ulrich Mersch-Justus" userId="449898419f8d5121" providerId="LiveId" clId="{CBE0690B-CC03-46BB-9676-620078077D29}" dt="2020-11-26T20:00:34.387" v="805"/>
          <ac:spMkLst>
            <pc:docMk/>
            <pc:sldMk cId="1464777861" sldId="276"/>
            <ac:spMk id="18" creationId="{DD15FFF5-E43E-4371-9D48-EE065133A5CD}"/>
          </ac:spMkLst>
        </pc:spChg>
        <pc:spChg chg="mod">
          <ac:chgData name="Ulrich Mersch-Justus" userId="449898419f8d5121" providerId="LiveId" clId="{CBE0690B-CC03-46BB-9676-620078077D29}" dt="2020-11-26T20:00:56.555" v="809" actId="207"/>
          <ac:spMkLst>
            <pc:docMk/>
            <pc:sldMk cId="1464777861" sldId="276"/>
            <ac:spMk id="19" creationId="{39A6C1D0-AC96-4452-B093-0CEBD8B74B63}"/>
          </ac:spMkLst>
        </pc:spChg>
        <pc:spChg chg="mod">
          <ac:chgData name="Ulrich Mersch-Justus" userId="449898419f8d5121" providerId="LiveId" clId="{CBE0690B-CC03-46BB-9676-620078077D29}" dt="2020-11-26T20:00:50.992" v="808"/>
          <ac:spMkLst>
            <pc:docMk/>
            <pc:sldMk cId="1464777861" sldId="276"/>
            <ac:spMk id="21" creationId="{34E179F5-228D-47C8-99D2-9D08E83B0B9A}"/>
          </ac:spMkLst>
        </pc:spChg>
        <pc:spChg chg="mod">
          <ac:chgData name="Ulrich Mersch-Justus" userId="449898419f8d5121" providerId="LiveId" clId="{CBE0690B-CC03-46BB-9676-620078077D29}" dt="2020-11-26T20:00:39.425" v="806"/>
          <ac:spMkLst>
            <pc:docMk/>
            <pc:sldMk cId="1464777861" sldId="276"/>
            <ac:spMk id="23" creationId="{DA8E2C07-125D-4353-A542-2C7FC18A7EF8}"/>
          </ac:spMkLst>
        </pc:spChg>
        <pc:spChg chg="mod">
          <ac:chgData name="Ulrich Mersch-Justus" userId="449898419f8d5121" providerId="LiveId" clId="{CBE0690B-CC03-46BB-9676-620078077D29}" dt="2020-11-26T20:00:29.519" v="804"/>
          <ac:spMkLst>
            <pc:docMk/>
            <pc:sldMk cId="1464777861" sldId="276"/>
            <ac:spMk id="25" creationId="{B685BA2F-D219-43B4-B2DC-26FB1EB53BC9}"/>
          </ac:spMkLst>
        </pc:spChg>
        <pc:spChg chg="mod">
          <ac:chgData name="Ulrich Mersch-Justus" userId="449898419f8d5121" providerId="LiveId" clId="{CBE0690B-CC03-46BB-9676-620078077D29}" dt="2020-11-26T20:01:01.228" v="810" actId="207"/>
          <ac:spMkLst>
            <pc:docMk/>
            <pc:sldMk cId="1464777861" sldId="276"/>
            <ac:spMk id="31" creationId="{14C386B2-D0B3-4606-941F-C5DCFB6A18D1}"/>
          </ac:spMkLst>
        </pc:spChg>
      </pc:sldChg>
    </pc:docChg>
  </pc:docChgLst>
  <pc:docChgLst>
    <pc:chgData name="Ulrich Mersch-Justus" userId="449898419f8d5121" providerId="LiveId" clId="{01E98B36-A61B-4489-A126-EE41428E7BB1}"/>
    <pc:docChg chg="undo custSel addSld delSld modSld sldOrd modMainMaster">
      <pc:chgData name="Ulrich Mersch-Justus" userId="449898419f8d5121" providerId="LiveId" clId="{01E98B36-A61B-4489-A126-EE41428E7BB1}" dt="2020-11-27T21:32:34.223" v="915"/>
      <pc:docMkLst>
        <pc:docMk/>
      </pc:docMkLst>
      <pc:sldChg chg="modSp mod setBg modAnim">
        <pc:chgData name="Ulrich Mersch-Justus" userId="449898419f8d5121" providerId="LiveId" clId="{01E98B36-A61B-4489-A126-EE41428E7BB1}" dt="2020-11-27T20:45:01.099" v="495"/>
        <pc:sldMkLst>
          <pc:docMk/>
          <pc:sldMk cId="232954629" sldId="263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32954629" sldId="263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45:01.099" v="495"/>
          <ac:spMkLst>
            <pc:docMk/>
            <pc:sldMk cId="232954629" sldId="263"/>
            <ac:spMk id="31" creationId="{14C386B2-D0B3-4606-941F-C5DCFB6A18D1}"/>
          </ac:spMkLst>
        </pc:spChg>
        <pc:graphicFrameChg chg="mod modGraphic">
          <ac:chgData name="Ulrich Mersch-Justus" userId="449898419f8d5121" providerId="LiveId" clId="{01E98B36-A61B-4489-A126-EE41428E7BB1}" dt="2020-11-27T20:16:43.500" v="81" actId="1076"/>
          <ac:graphicFrameMkLst>
            <pc:docMk/>
            <pc:sldMk cId="232954629" sldId="263"/>
            <ac:graphicFrameMk id="4" creationId="{68B2A0B1-476A-432C-91E2-D2500E4B2A01}"/>
          </ac:graphicFrameMkLst>
        </pc:graphicFrameChg>
      </pc:sldChg>
      <pc:sldChg chg="modSp del mod setBg">
        <pc:chgData name="Ulrich Mersch-Justus" userId="449898419f8d5121" providerId="LiveId" clId="{01E98B36-A61B-4489-A126-EE41428E7BB1}" dt="2020-11-27T21:19:08.147" v="838" actId="47"/>
        <pc:sldMkLst>
          <pc:docMk/>
          <pc:sldMk cId="695105155" sldId="265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695105155" sldId="265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20:29.905" v="110" actId="14100"/>
          <ac:graphicFrameMkLst>
            <pc:docMk/>
            <pc:sldMk cId="695105155" sldId="265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6:40.119" v="823" actId="47"/>
        <pc:sldMkLst>
          <pc:docMk/>
          <pc:sldMk cId="2376588711" sldId="266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376588711" sldId="266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2376588711" sldId="266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5:57.036" v="821" actId="47"/>
        <pc:sldMkLst>
          <pc:docMk/>
          <pc:sldMk cId="1153371943" sldId="267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153371943" sldId="267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1153371943" sldId="267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09:33.528" v="709" actId="47"/>
        <pc:sldMkLst>
          <pc:docMk/>
          <pc:sldMk cId="1952081241" sldId="268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952081241" sldId="268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1952081241" sldId="268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08:13.113" v="704" actId="47"/>
        <pc:sldMkLst>
          <pc:docMk/>
          <pc:sldMk cId="3414846134" sldId="269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414846134" sldId="269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3414846134" sldId="269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6:18.641" v="822" actId="47"/>
        <pc:sldMkLst>
          <pc:docMk/>
          <pc:sldMk cId="17925380" sldId="270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7925380" sldId="270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17925380" sldId="270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0:34.698" v="714" actId="47"/>
        <pc:sldMkLst>
          <pc:docMk/>
          <pc:sldMk cId="1559474400" sldId="271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2" creationId="{7DF3FDFE-E0AB-4D47-AE53-4D8DB235CE4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3" creationId="{FA75CABE-FDF3-4F54-85B5-CC481CE75F6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4" creationId="{52501AEF-CB21-4D02-90AD-4D12766EC84F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5" creationId="{C2CEB391-7571-4E87-B5E5-C470F6AF51E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6" creationId="{EC9EF84D-E8AB-4D15-BE16-A40498086690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7" creationId="{C4DA7275-09DB-45B7-8B16-4CE369723D0F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559474400" sldId="271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1559474400" sldId="271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08:38.655" v="705" actId="47"/>
        <pc:sldMkLst>
          <pc:docMk/>
          <pc:sldMk cId="4006468222" sldId="272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4006468222" sldId="272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4006468222" sldId="272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2:08.289" v="718" actId="47"/>
        <pc:sldMkLst>
          <pc:docMk/>
          <pc:sldMk cId="2022028395" sldId="273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2022028395" sldId="273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2022028395" sldId="273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5:39.983" v="820" actId="47"/>
        <pc:sldMkLst>
          <pc:docMk/>
          <pc:sldMk cId="877506863" sldId="274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877506863" sldId="274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877506863" sldId="274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11:47.952" v="717" actId="47"/>
        <pc:sldMkLst>
          <pc:docMk/>
          <pc:sldMk cId="3302380189" sldId="275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3302380189" sldId="275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3302380189" sldId="275"/>
            <ac:graphicFrameMk id="4" creationId="{68B2A0B1-476A-432C-91E2-D2500E4B2A01}"/>
          </ac:graphicFrameMkLst>
        </pc:graphicFrameChg>
      </pc:sldChg>
      <pc:sldChg chg="modSp del">
        <pc:chgData name="Ulrich Mersch-Justus" userId="449898419f8d5121" providerId="LiveId" clId="{01E98B36-A61B-4489-A126-EE41428E7BB1}" dt="2020-11-27T21:21:42.201" v="863" actId="47"/>
        <pc:sldMkLst>
          <pc:docMk/>
          <pc:sldMk cId="1464777861" sldId="276"/>
        </pc:sld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k cId="1464777861" sldId="276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12:18.967" v="1"/>
          <ac:graphicFrameMkLst>
            <pc:docMk/>
            <pc:sldMk cId="1464777861" sldId="276"/>
            <ac:graphicFrameMk id="4" creationId="{68B2A0B1-476A-432C-91E2-D2500E4B2A01}"/>
          </ac:graphicFrameMkLst>
        </pc:graphicFrameChg>
      </pc:sldChg>
      <pc:sldChg chg="new del">
        <pc:chgData name="Ulrich Mersch-Justus" userId="449898419f8d5121" providerId="LiveId" clId="{01E98B36-A61B-4489-A126-EE41428E7BB1}" dt="2020-11-27T20:19:13.758" v="105" actId="680"/>
        <pc:sldMkLst>
          <pc:docMk/>
          <pc:sldMk cId="127339683" sldId="277"/>
        </pc:sldMkLst>
      </pc:sldChg>
      <pc:sldChg chg="modSp add mod setBg modAnim">
        <pc:chgData name="Ulrich Mersch-Justus" userId="449898419f8d5121" providerId="LiveId" clId="{01E98B36-A61B-4489-A126-EE41428E7BB1}" dt="2020-11-27T21:29:00.427" v="896" actId="207"/>
        <pc:sldMkLst>
          <pc:docMk/>
          <pc:sldMk cId="671851172" sldId="277"/>
        </pc:sldMkLst>
        <pc:spChg chg="mod">
          <ac:chgData name="Ulrich Mersch-Justus" userId="449898419f8d5121" providerId="LiveId" clId="{01E98B36-A61B-4489-A126-EE41428E7BB1}" dt="2020-11-27T21:08:50.566" v="706" actId="20577"/>
          <ac:spMkLst>
            <pc:docMk/>
            <pc:sldMk cId="671851172" sldId="277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9:00.427" v="896" actId="207"/>
          <ac:spMkLst>
            <pc:docMk/>
            <pc:sldMk cId="671851172" sldId="277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45:11.981" v="497" actId="1076"/>
          <ac:spMkLst>
            <pc:docMk/>
            <pc:sldMk cId="671851172" sldId="277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45:11.981" v="497" actId="1076"/>
          <ac:spMkLst>
            <pc:docMk/>
            <pc:sldMk cId="671851172" sldId="277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45:11.981" v="497" actId="1076"/>
          <ac:spMkLst>
            <pc:docMk/>
            <pc:sldMk cId="671851172" sldId="277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45:11.981" v="497" actId="1076"/>
          <ac:spMkLst>
            <pc:docMk/>
            <pc:sldMk cId="671851172" sldId="277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45:11.981" v="497" actId="1076"/>
          <ac:spMkLst>
            <pc:docMk/>
            <pc:sldMk cId="671851172" sldId="277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24:22.069" v="140" actId="1076"/>
          <ac:graphicFrameMkLst>
            <pc:docMk/>
            <pc:sldMk cId="671851172" sldId="277"/>
            <ac:graphicFrameMk id="4" creationId="{68B2A0B1-476A-432C-91E2-D2500E4B2A01}"/>
          </ac:graphicFrameMkLst>
        </pc:graphicFrameChg>
      </pc:sldChg>
      <pc:sldChg chg="modSp add mod setBg modAnim">
        <pc:chgData name="Ulrich Mersch-Justus" userId="449898419f8d5121" providerId="LiveId" clId="{01E98B36-A61B-4489-A126-EE41428E7BB1}" dt="2020-11-27T21:30:23.989" v="907" actId="207"/>
        <pc:sldMkLst>
          <pc:docMk/>
          <pc:sldMk cId="517427419" sldId="278"/>
        </pc:sldMkLst>
        <pc:spChg chg="mod">
          <ac:chgData name="Ulrich Mersch-Justus" userId="449898419f8d5121" providerId="LiveId" clId="{01E98B36-A61B-4489-A126-EE41428E7BB1}" dt="2020-11-27T20:28:45.139" v="262" actId="20577"/>
          <ac:spMkLst>
            <pc:docMk/>
            <pc:sldMk cId="517427419" sldId="278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30:18.439" v="906" actId="207"/>
          <ac:spMkLst>
            <pc:docMk/>
            <pc:sldMk cId="517427419" sldId="278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30:23.989" v="907" actId="207"/>
          <ac:spMkLst>
            <pc:docMk/>
            <pc:sldMk cId="517427419" sldId="278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1:30:12.151" v="905" actId="207"/>
          <ac:spMkLst>
            <pc:docMk/>
            <pc:sldMk cId="517427419" sldId="278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45:30.749" v="500"/>
          <ac:spMkLst>
            <pc:docMk/>
            <pc:sldMk cId="517427419" sldId="278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30:18.439" v="906" actId="207"/>
          <ac:spMkLst>
            <pc:docMk/>
            <pc:sldMk cId="517427419" sldId="278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45:30.749" v="500"/>
          <ac:spMkLst>
            <pc:docMk/>
            <pc:sldMk cId="517427419" sldId="278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0:30:43.514" v="277" actId="1038"/>
          <ac:graphicFrameMkLst>
            <pc:docMk/>
            <pc:sldMk cId="517427419" sldId="278"/>
            <ac:graphicFrameMk id="4" creationId="{68B2A0B1-476A-432C-91E2-D2500E4B2A01}"/>
          </ac:graphicFrameMkLst>
        </pc:graphicFrameChg>
      </pc:sldChg>
      <pc:sldChg chg="modSp add mod ord setBg modAnim">
        <pc:chgData name="Ulrich Mersch-Justus" userId="449898419f8d5121" providerId="LiveId" clId="{01E98B36-A61B-4489-A126-EE41428E7BB1}" dt="2020-11-27T21:28:08.965" v="891" actId="207"/>
        <pc:sldMkLst>
          <pc:docMk/>
          <pc:sldMk cId="2135588494" sldId="279"/>
        </pc:sldMkLst>
        <pc:spChg chg="mod">
          <ac:chgData name="Ulrich Mersch-Justus" userId="449898419f8d5121" providerId="LiveId" clId="{01E98B36-A61B-4489-A126-EE41428E7BB1}" dt="2020-11-27T20:31:49.014" v="289" actId="20577"/>
          <ac:spMkLst>
            <pc:docMk/>
            <pc:sldMk cId="2135588494" sldId="279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8:08.965" v="891" actId="207"/>
          <ac:spMkLst>
            <pc:docMk/>
            <pc:sldMk cId="2135588494" sldId="279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45:50.235" v="505"/>
          <ac:spMkLst>
            <pc:docMk/>
            <pc:sldMk cId="2135588494" sldId="279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45:50.235" v="505"/>
          <ac:spMkLst>
            <pc:docMk/>
            <pc:sldMk cId="2135588494" sldId="279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28:02.107" v="890" actId="207"/>
          <ac:spMkLst>
            <pc:docMk/>
            <pc:sldMk cId="2135588494" sldId="279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8:08.965" v="891" actId="207"/>
          <ac:spMkLst>
            <pc:docMk/>
            <pc:sldMk cId="2135588494" sldId="279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45:50.235" v="505"/>
          <ac:spMkLst>
            <pc:docMk/>
            <pc:sldMk cId="2135588494" sldId="279"/>
            <ac:spMk id="31" creationId="{14C386B2-D0B3-4606-941F-C5DCFB6A18D1}"/>
          </ac:spMkLst>
        </pc:spChg>
      </pc:sldChg>
      <pc:sldChg chg="modSp add mod ord setBg modAnim">
        <pc:chgData name="Ulrich Mersch-Justus" userId="449898419f8d5121" providerId="LiveId" clId="{01E98B36-A61B-4489-A126-EE41428E7BB1}" dt="2020-11-27T21:22:51.628" v="873"/>
        <pc:sldMkLst>
          <pc:docMk/>
          <pc:sldMk cId="2235694915" sldId="280"/>
        </pc:sldMkLst>
        <pc:spChg chg="mod">
          <ac:chgData name="Ulrich Mersch-Justus" userId="449898419f8d5121" providerId="LiveId" clId="{01E98B36-A61B-4489-A126-EE41428E7BB1}" dt="2020-11-27T20:35:14.866" v="420" actId="14100"/>
          <ac:spMkLst>
            <pc:docMk/>
            <pc:sldMk cId="2235694915" sldId="280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1:12:55.035" v="752" actId="1037"/>
          <ac:spMkLst>
            <pc:docMk/>
            <pc:sldMk cId="2235694915" sldId="280"/>
            <ac:spMk id="31" creationId="{14C386B2-D0B3-4606-941F-C5DCFB6A18D1}"/>
          </ac:spMkLst>
        </pc:spChg>
      </pc:sldChg>
      <pc:sldChg chg="modSp add mod ord setBg modAnim">
        <pc:chgData name="Ulrich Mersch-Justus" userId="449898419f8d5121" providerId="LiveId" clId="{01E98B36-A61B-4489-A126-EE41428E7BB1}" dt="2020-11-27T21:32:34.223" v="915"/>
        <pc:sldMkLst>
          <pc:docMk/>
          <pc:sldMk cId="3457495473" sldId="281"/>
        </pc:sldMkLst>
        <pc:spChg chg="mod">
          <ac:chgData name="Ulrich Mersch-Justus" userId="449898419f8d5121" providerId="LiveId" clId="{01E98B36-A61B-4489-A126-EE41428E7BB1}" dt="2020-11-27T20:48:40.130" v="531" actId="20577"/>
          <ac:spMkLst>
            <pc:docMk/>
            <pc:sldMk cId="3457495473" sldId="281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8:26.316" v="893" actId="207"/>
          <ac:spMkLst>
            <pc:docMk/>
            <pc:sldMk cId="3457495473" sldId="281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49:00.179" v="535"/>
          <ac:spMkLst>
            <pc:docMk/>
            <pc:sldMk cId="3457495473" sldId="281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48:49.584" v="532"/>
          <ac:spMkLst>
            <pc:docMk/>
            <pc:sldMk cId="3457495473" sldId="281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28:20.512" v="892" actId="207"/>
          <ac:spMkLst>
            <pc:docMk/>
            <pc:sldMk cId="3457495473" sldId="281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8:26.316" v="893" actId="207"/>
          <ac:spMkLst>
            <pc:docMk/>
            <pc:sldMk cId="3457495473" sldId="281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49:24.835" v="541"/>
          <ac:spMkLst>
            <pc:docMk/>
            <pc:sldMk cId="3457495473" sldId="281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54.846" v="869" actId="47"/>
        <pc:sldMkLst>
          <pc:docMk/>
          <pc:sldMk cId="1653642625" sldId="282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653642625" sldId="282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653642625" sldId="282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653642625" sldId="282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653642625" sldId="282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653642625" sldId="282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653642625" sldId="282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653642625" sldId="282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52.570" v="868" actId="47"/>
        <pc:sldMkLst>
          <pc:docMk/>
          <pc:sldMk cId="3481457228" sldId="283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481457228" sldId="283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481457228" sldId="283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481457228" sldId="283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481457228" sldId="283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481457228" sldId="283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481457228" sldId="283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481457228" sldId="283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50.866" v="867" actId="47"/>
        <pc:sldMkLst>
          <pc:docMk/>
          <pc:sldMk cId="590866365" sldId="284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590866365" sldId="284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590866365" sldId="284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590866365" sldId="284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590866365" sldId="284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590866365" sldId="284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590866365" sldId="284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590866365" sldId="284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49.854" v="866" actId="47"/>
        <pc:sldMkLst>
          <pc:docMk/>
          <pc:sldMk cId="3135667297" sldId="285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135667297" sldId="285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135667297" sldId="285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135667297" sldId="285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135667297" sldId="285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135667297" sldId="285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135667297" sldId="285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135667297" sldId="285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48.575" v="865" actId="47"/>
        <pc:sldMkLst>
          <pc:docMk/>
          <pc:sldMk cId="1712142567" sldId="286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712142567" sldId="286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712142567" sldId="286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712142567" sldId="286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712142567" sldId="286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712142567" sldId="286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712142567" sldId="286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712142567" sldId="286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47.074" v="864" actId="47"/>
        <pc:sldMkLst>
          <pc:docMk/>
          <pc:sldMk cId="1807384103" sldId="287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807384103" sldId="287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807384103" sldId="287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807384103" sldId="287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1807384103" sldId="287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807384103" sldId="287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807384103" sldId="287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1807384103" sldId="287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37.405" v="862" actId="47"/>
        <pc:sldMkLst>
          <pc:docMk/>
          <pc:sldMk cId="3249861681" sldId="288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249861681" sldId="288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249861681" sldId="288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249861681" sldId="288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3249861681" sldId="288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249861681" sldId="288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249861681" sldId="288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3249861681" sldId="288"/>
            <ac:spMk id="31" creationId="{14C386B2-D0B3-4606-941F-C5DCFB6A18D1}"/>
          </ac:spMkLst>
        </pc:spChg>
      </pc:sldChg>
      <pc:sldChg chg="modSp add del setBg modAnim">
        <pc:chgData name="Ulrich Mersch-Justus" userId="449898419f8d5121" providerId="LiveId" clId="{01E98B36-A61B-4489-A126-EE41428E7BB1}" dt="2020-11-27T21:21:33.312" v="861" actId="47"/>
        <pc:sldMkLst>
          <pc:docMk/>
          <pc:sldMk cId="2753676022" sldId="289"/>
        </pc:sldMkLst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753676022" sldId="289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753676022" sldId="289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2753676022" sldId="289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23:18.700" v="134"/>
          <ac:spMkLst>
            <pc:docMk/>
            <pc:sldMk cId="2753676022" sldId="289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753676022" sldId="289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753676022" sldId="289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23:51.169" v="135"/>
          <ac:spMkLst>
            <pc:docMk/>
            <pc:sldMk cId="2753676022" sldId="289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01E98B36-A61B-4489-A126-EE41428E7BB1}" dt="2020-11-27T21:28:45.489" v="895" actId="207"/>
        <pc:sldMkLst>
          <pc:docMk/>
          <pc:sldMk cId="2467524388" sldId="290"/>
        </pc:sldMkLst>
        <pc:spChg chg="mod">
          <ac:chgData name="Ulrich Mersch-Justus" userId="449898419f8d5121" providerId="LiveId" clId="{01E98B36-A61B-4489-A126-EE41428E7BB1}" dt="2020-11-27T21:13:08.092" v="753" actId="20577"/>
          <ac:spMkLst>
            <pc:docMk/>
            <pc:sldMk cId="2467524388" sldId="290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8:45.489" v="895" actId="207"/>
          <ac:spMkLst>
            <pc:docMk/>
            <pc:sldMk cId="2467524388" sldId="290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28:37.110" v="894" actId="207"/>
          <ac:spMkLst>
            <pc:docMk/>
            <pc:sldMk cId="2467524388" sldId="290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1:13:56.714" v="809" actId="1038"/>
          <ac:spMkLst>
            <pc:docMk/>
            <pc:sldMk cId="2467524388" sldId="290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14:43.508" v="813" actId="1036"/>
          <ac:spMkLst>
            <pc:docMk/>
            <pc:sldMk cId="2467524388" sldId="290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8:45.489" v="895" actId="207"/>
          <ac:spMkLst>
            <pc:docMk/>
            <pc:sldMk cId="2467524388" sldId="290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1:13:56.714" v="809" actId="1038"/>
          <ac:spMkLst>
            <pc:docMk/>
            <pc:sldMk cId="2467524388" sldId="290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1:13:29.635" v="757" actId="1038"/>
          <ac:graphicFrameMkLst>
            <pc:docMk/>
            <pc:sldMk cId="2467524388" sldId="290"/>
            <ac:graphicFrameMk id="4" creationId="{68B2A0B1-476A-432C-91E2-D2500E4B2A01}"/>
          </ac:graphicFrameMkLst>
        </pc:graphicFrameChg>
      </pc:sldChg>
      <pc:sldChg chg="modSp add mod modAnim">
        <pc:chgData name="Ulrich Mersch-Justus" userId="449898419f8d5121" providerId="LiveId" clId="{01E98B36-A61B-4489-A126-EE41428E7BB1}" dt="2020-11-27T21:30:01.088" v="904" actId="207"/>
        <pc:sldMkLst>
          <pc:docMk/>
          <pc:sldMk cId="2981035924" sldId="291"/>
        </pc:sldMkLst>
        <pc:spChg chg="mod">
          <ac:chgData name="Ulrich Mersch-Justus" userId="449898419f8d5121" providerId="LiveId" clId="{01E98B36-A61B-4489-A126-EE41428E7BB1}" dt="2020-11-27T21:09:57.438" v="710" actId="20577"/>
          <ac:spMkLst>
            <pc:docMk/>
            <pc:sldMk cId="2981035924" sldId="291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30:01.088" v="904" actId="207"/>
          <ac:spMkLst>
            <pc:docMk/>
            <pc:sldMk cId="2981035924" sldId="291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29:55.003" v="903" actId="207"/>
          <ac:spMkLst>
            <pc:docMk/>
            <pc:sldMk cId="2981035924" sldId="291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50:17.719" v="552"/>
          <ac:spMkLst>
            <pc:docMk/>
            <pc:sldMk cId="2981035924" sldId="291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50:29.491" v="554"/>
          <ac:spMkLst>
            <pc:docMk/>
            <pc:sldMk cId="2981035924" sldId="291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30:01.088" v="904" actId="207"/>
          <ac:spMkLst>
            <pc:docMk/>
            <pc:sldMk cId="2981035924" sldId="291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50:50.520" v="557"/>
          <ac:spMkLst>
            <pc:docMk/>
            <pc:sldMk cId="2981035924" sldId="291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01E98B36-A61B-4489-A126-EE41428E7BB1}" dt="2020-11-27T21:29:28.774" v="900" actId="207"/>
        <pc:sldMkLst>
          <pc:docMk/>
          <pc:sldMk cId="3252796375" sldId="292"/>
        </pc:sldMkLst>
        <pc:spChg chg="mod">
          <ac:chgData name="Ulrich Mersch-Justus" userId="449898419f8d5121" providerId="LiveId" clId="{01E98B36-A61B-4489-A126-EE41428E7BB1}" dt="2020-11-27T20:51:45.727" v="579" actId="20577"/>
          <ac:spMkLst>
            <pc:docMk/>
            <pc:sldMk cId="3252796375" sldId="292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9:28.774" v="900" actId="207"/>
          <ac:spMkLst>
            <pc:docMk/>
            <pc:sldMk cId="3252796375" sldId="292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29:17.739" v="897" actId="207"/>
          <ac:spMkLst>
            <pc:docMk/>
            <pc:sldMk cId="3252796375" sldId="292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51:55.341" v="580"/>
          <ac:spMkLst>
            <pc:docMk/>
            <pc:sldMk cId="3252796375" sldId="292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52:02.033" v="582"/>
          <ac:spMkLst>
            <pc:docMk/>
            <pc:sldMk cId="3252796375" sldId="292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9:28.774" v="900" actId="207"/>
          <ac:spMkLst>
            <pc:docMk/>
            <pc:sldMk cId="3252796375" sldId="292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52:11.237" v="585"/>
          <ac:spMkLst>
            <pc:docMk/>
            <pc:sldMk cId="3252796375" sldId="292"/>
            <ac:spMk id="31" creationId="{14C386B2-D0B3-4606-941F-C5DCFB6A18D1}"/>
          </ac:spMkLst>
        </pc:spChg>
      </pc:sldChg>
      <pc:sldChg chg="modSp add mod modAnim">
        <pc:chgData name="Ulrich Mersch-Justus" userId="449898419f8d5121" providerId="LiveId" clId="{01E98B36-A61B-4489-A126-EE41428E7BB1}" dt="2020-11-27T21:30:41.553" v="909" actId="207"/>
        <pc:sldMkLst>
          <pc:docMk/>
          <pc:sldMk cId="4166503149" sldId="293"/>
        </pc:sldMkLst>
        <pc:spChg chg="mod">
          <ac:chgData name="Ulrich Mersch-Justus" userId="449898419f8d5121" providerId="LiveId" clId="{01E98B36-A61B-4489-A126-EE41428E7BB1}" dt="2020-11-27T21:11:29.236" v="715" actId="20577"/>
          <ac:spMkLst>
            <pc:docMk/>
            <pc:sldMk cId="4166503149" sldId="293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30:41.553" v="909" actId="207"/>
          <ac:spMkLst>
            <pc:docMk/>
            <pc:sldMk cId="4166503149" sldId="293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53:01.719" v="593"/>
          <ac:spMkLst>
            <pc:docMk/>
            <pc:sldMk cId="4166503149" sldId="293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52:58.086" v="592"/>
          <ac:spMkLst>
            <pc:docMk/>
            <pc:sldMk cId="4166503149" sldId="293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30:34.060" v="908" actId="207"/>
          <ac:spMkLst>
            <pc:docMk/>
            <pc:sldMk cId="4166503149" sldId="293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30:41.553" v="909" actId="207"/>
          <ac:spMkLst>
            <pc:docMk/>
            <pc:sldMk cId="4166503149" sldId="293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0:53:18.796" v="597"/>
          <ac:spMkLst>
            <pc:docMk/>
            <pc:sldMk cId="4166503149" sldId="293"/>
            <ac:spMk id="31" creationId="{14C386B2-D0B3-4606-941F-C5DCFB6A18D1}"/>
          </ac:spMkLst>
        </pc:spChg>
      </pc:sldChg>
      <pc:sldChg chg="addSp modSp add mod ord modAnim">
        <pc:chgData name="Ulrich Mersch-Justus" userId="449898419f8d5121" providerId="LiveId" clId="{01E98B36-A61B-4489-A126-EE41428E7BB1}" dt="2020-11-27T21:31:04.442" v="913" actId="207"/>
        <pc:sldMkLst>
          <pc:docMk/>
          <pc:sldMk cId="3776078530" sldId="294"/>
        </pc:sldMkLst>
        <pc:spChg chg="mod">
          <ac:chgData name="Ulrich Mersch-Justus" userId="449898419f8d5121" providerId="LiveId" clId="{01E98B36-A61B-4489-A126-EE41428E7BB1}" dt="2020-11-27T20:54:12.780" v="605" actId="20577"/>
          <ac:spMkLst>
            <pc:docMk/>
            <pc:sldMk cId="3776078530" sldId="294"/>
            <ac:spMk id="7" creationId="{54A30EB7-955C-4671-9E71-369C496EAAB7}"/>
          </ac:spMkLst>
        </pc:spChg>
        <pc:spChg chg="add mod">
          <ac:chgData name="Ulrich Mersch-Justus" userId="449898419f8d5121" providerId="LiveId" clId="{01E98B36-A61B-4489-A126-EE41428E7BB1}" dt="2020-11-27T21:30:58.662" v="912" actId="207"/>
          <ac:spMkLst>
            <pc:docMk/>
            <pc:sldMk cId="3776078530" sldId="294"/>
            <ac:spMk id="10" creationId="{DE7D2E29-F3AE-44EC-92C3-6BD00A67F6FE}"/>
          </ac:spMkLst>
        </pc:spChg>
        <pc:spChg chg="add mod">
          <ac:chgData name="Ulrich Mersch-Justus" userId="449898419f8d5121" providerId="LiveId" clId="{01E98B36-A61B-4489-A126-EE41428E7BB1}" dt="2020-11-27T20:55:23.916" v="663" actId="20577"/>
          <ac:spMkLst>
            <pc:docMk/>
            <pc:sldMk cId="3776078530" sldId="294"/>
            <ac:spMk id="11" creationId="{B906EF97-8660-44EF-9A1A-9010E7708276}"/>
          </ac:spMkLst>
        </pc:spChg>
        <pc:spChg chg="add mod">
          <ac:chgData name="Ulrich Mersch-Justus" userId="449898419f8d5121" providerId="LiveId" clId="{01E98B36-A61B-4489-A126-EE41428E7BB1}" dt="2020-11-27T20:55:19.593" v="662" actId="20577"/>
          <ac:spMkLst>
            <pc:docMk/>
            <pc:sldMk cId="3776078530" sldId="294"/>
            <ac:spMk id="12" creationId="{01658019-2577-4732-81A9-996818757F02}"/>
          </ac:spMkLst>
        </pc:spChg>
        <pc:spChg chg="add mod">
          <ac:chgData name="Ulrich Mersch-Justus" userId="449898419f8d5121" providerId="LiveId" clId="{01E98B36-A61B-4489-A126-EE41428E7BB1}" dt="2020-11-27T21:30:58.662" v="912" actId="207"/>
          <ac:spMkLst>
            <pc:docMk/>
            <pc:sldMk cId="3776078530" sldId="294"/>
            <ac:spMk id="13" creationId="{4344B0E3-10AE-4F51-8A9E-0DF5F7BD7039}"/>
          </ac:spMkLst>
        </pc:spChg>
        <pc:spChg chg="add mod">
          <ac:chgData name="Ulrich Mersch-Justus" userId="449898419f8d5121" providerId="LiveId" clId="{01E98B36-A61B-4489-A126-EE41428E7BB1}" dt="2020-11-27T20:55:30.681" v="664" actId="20577"/>
          <ac:spMkLst>
            <pc:docMk/>
            <pc:sldMk cId="3776078530" sldId="294"/>
            <ac:spMk id="14" creationId="{C4F4B807-EF9F-46B1-A3BF-7C03E39E8899}"/>
          </ac:spMkLst>
        </pc:spChg>
        <pc:spChg chg="add mod">
          <ac:chgData name="Ulrich Mersch-Justus" userId="449898419f8d5121" providerId="LiveId" clId="{01E98B36-A61B-4489-A126-EE41428E7BB1}" dt="2020-11-27T21:31:04.442" v="913" actId="207"/>
          <ac:spMkLst>
            <pc:docMk/>
            <pc:sldMk cId="3776078530" sldId="294"/>
            <ac:spMk id="15" creationId="{7E8A9DFB-948D-4A72-BFDD-6B6F2FFD26AC}"/>
          </ac:spMkLst>
        </pc:spChg>
        <pc:spChg chg="mod">
          <ac:chgData name="Ulrich Mersch-Justus" userId="449898419f8d5121" providerId="LiveId" clId="{01E98B36-A61B-4489-A126-EE41428E7BB1}" dt="2020-11-27T21:30:58.662" v="912" actId="207"/>
          <ac:spMkLst>
            <pc:docMk/>
            <pc:sldMk cId="3776078530" sldId="294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0:54:29.920" v="607"/>
          <ac:spMkLst>
            <pc:docMk/>
            <pc:sldMk cId="3776078530" sldId="294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0:54:26.126" v="606"/>
          <ac:spMkLst>
            <pc:docMk/>
            <pc:sldMk cId="3776078530" sldId="294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0:54:51.731" v="613" actId="6549"/>
          <ac:spMkLst>
            <pc:docMk/>
            <pc:sldMk cId="3776078530" sldId="294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30:58.662" v="912" actId="207"/>
          <ac:spMkLst>
            <pc:docMk/>
            <pc:sldMk cId="3776078530" sldId="294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1:31:04.442" v="913" actId="207"/>
          <ac:spMkLst>
            <pc:docMk/>
            <pc:sldMk cId="3776078530" sldId="294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1:04:49.367" v="688"/>
          <ac:graphicFrameMkLst>
            <pc:docMk/>
            <pc:sldMk cId="3776078530" sldId="294"/>
            <ac:graphicFrameMk id="4" creationId="{68B2A0B1-476A-432C-91E2-D2500E4B2A01}"/>
          </ac:graphicFrameMkLst>
        </pc:graphicFrameChg>
      </pc:sldChg>
      <pc:sldChg chg="modSp add mod ord modAnim">
        <pc:chgData name="Ulrich Mersch-Justus" userId="449898419f8d5121" providerId="LiveId" clId="{01E98B36-A61B-4489-A126-EE41428E7BB1}" dt="2020-11-27T21:27:41.823" v="889" actId="207"/>
        <pc:sldMkLst>
          <pc:docMk/>
          <pc:sldMk cId="3864843756" sldId="295"/>
        </pc:sldMkLst>
        <pc:spChg chg="mod">
          <ac:chgData name="Ulrich Mersch-Justus" userId="449898419f8d5121" providerId="LiveId" clId="{01E98B36-A61B-4489-A126-EE41428E7BB1}" dt="2020-11-27T21:18:04.358" v="828" actId="6549"/>
          <ac:spMkLst>
            <pc:docMk/>
            <pc:sldMk cId="3864843756" sldId="295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7:41.823" v="889" actId="207"/>
          <ac:spMkLst>
            <pc:docMk/>
            <pc:sldMk cId="3864843756" sldId="295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18:35.087" v="830"/>
          <ac:spMkLst>
            <pc:docMk/>
            <pc:sldMk cId="3864843756" sldId="295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1:27:28.803" v="888" actId="207"/>
          <ac:spMkLst>
            <pc:docMk/>
            <pc:sldMk cId="3864843756" sldId="295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18:38.645" v="831"/>
          <ac:spMkLst>
            <pc:docMk/>
            <pc:sldMk cId="3864843756" sldId="295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7:41.823" v="889" actId="207"/>
          <ac:spMkLst>
            <pc:docMk/>
            <pc:sldMk cId="3864843756" sldId="295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1:18:48.092" v="834"/>
          <ac:spMkLst>
            <pc:docMk/>
            <pc:sldMk cId="3864843756" sldId="295"/>
            <ac:spMk id="31" creationId="{14C386B2-D0B3-4606-941F-C5DCFB6A18D1}"/>
          </ac:spMkLst>
        </pc:spChg>
      </pc:sldChg>
      <pc:sldChg chg="modSp add mod ord modAnim">
        <pc:chgData name="Ulrich Mersch-Justus" userId="449898419f8d5121" providerId="LiveId" clId="{01E98B36-A61B-4489-A126-EE41428E7BB1}" dt="2020-11-27T21:29:45.316" v="902" actId="207"/>
        <pc:sldMkLst>
          <pc:docMk/>
          <pc:sldMk cId="2153167956" sldId="296"/>
        </pc:sldMkLst>
        <pc:spChg chg="mod">
          <ac:chgData name="Ulrich Mersch-Justus" userId="449898419f8d5121" providerId="LiveId" clId="{01E98B36-A61B-4489-A126-EE41428E7BB1}" dt="2020-11-27T21:20:21.620" v="850"/>
          <ac:spMkLst>
            <pc:docMk/>
            <pc:sldMk cId="2153167956" sldId="296"/>
            <ac:spMk id="7" creationId="{54A30EB7-955C-4671-9E71-369C496EAAB7}"/>
          </ac:spMkLst>
        </pc:spChg>
        <pc:spChg chg="mod">
          <ac:chgData name="Ulrich Mersch-Justus" userId="449898419f8d5121" providerId="LiveId" clId="{01E98B36-A61B-4489-A126-EE41428E7BB1}" dt="2020-11-27T21:29:45.316" v="902" actId="207"/>
          <ac:spMkLst>
            <pc:docMk/>
            <pc:sldMk cId="2153167956" sldId="296"/>
            <ac:spMk id="18" creationId="{DD15FFF5-E43E-4371-9D48-EE065133A5CD}"/>
          </ac:spMkLst>
        </pc:spChg>
        <pc:spChg chg="mod">
          <ac:chgData name="Ulrich Mersch-Justus" userId="449898419f8d5121" providerId="LiveId" clId="{01E98B36-A61B-4489-A126-EE41428E7BB1}" dt="2020-11-27T21:20:40.626" v="852"/>
          <ac:spMkLst>
            <pc:docMk/>
            <pc:sldMk cId="2153167956" sldId="296"/>
            <ac:spMk id="19" creationId="{39A6C1D0-AC96-4452-B093-0CEBD8B74B63}"/>
          </ac:spMkLst>
        </pc:spChg>
        <pc:spChg chg="mod">
          <ac:chgData name="Ulrich Mersch-Justus" userId="449898419f8d5121" providerId="LiveId" clId="{01E98B36-A61B-4489-A126-EE41428E7BB1}" dt="2020-11-27T21:20:36.039" v="851"/>
          <ac:spMkLst>
            <pc:docMk/>
            <pc:sldMk cId="2153167956" sldId="296"/>
            <ac:spMk id="21" creationId="{34E179F5-228D-47C8-99D2-9D08E83B0B9A}"/>
          </ac:spMkLst>
        </pc:spChg>
        <pc:spChg chg="mod">
          <ac:chgData name="Ulrich Mersch-Justus" userId="449898419f8d5121" providerId="LiveId" clId="{01E98B36-A61B-4489-A126-EE41428E7BB1}" dt="2020-11-27T21:20:49.270" v="854" actId="20577"/>
          <ac:spMkLst>
            <pc:docMk/>
            <pc:sldMk cId="2153167956" sldId="296"/>
            <ac:spMk id="23" creationId="{DA8E2C07-125D-4353-A542-2C7FC18A7EF8}"/>
          </ac:spMkLst>
        </pc:spChg>
        <pc:spChg chg="mod">
          <ac:chgData name="Ulrich Mersch-Justus" userId="449898419f8d5121" providerId="LiveId" clId="{01E98B36-A61B-4489-A126-EE41428E7BB1}" dt="2020-11-27T21:29:45.316" v="902" actId="207"/>
          <ac:spMkLst>
            <pc:docMk/>
            <pc:sldMk cId="2153167956" sldId="296"/>
            <ac:spMk id="25" creationId="{B685BA2F-D219-43B4-B2DC-26FB1EB53BC9}"/>
          </ac:spMkLst>
        </pc:spChg>
        <pc:spChg chg="mod">
          <ac:chgData name="Ulrich Mersch-Justus" userId="449898419f8d5121" providerId="LiveId" clId="{01E98B36-A61B-4489-A126-EE41428E7BB1}" dt="2020-11-27T21:29:39.092" v="901" actId="207"/>
          <ac:spMkLst>
            <pc:docMk/>
            <pc:sldMk cId="2153167956" sldId="296"/>
            <ac:spMk id="31" creationId="{14C386B2-D0B3-4606-941F-C5DCFB6A18D1}"/>
          </ac:spMkLst>
        </pc:spChg>
        <pc:graphicFrameChg chg="mod">
          <ac:chgData name="Ulrich Mersch-Justus" userId="449898419f8d5121" providerId="LiveId" clId="{01E98B36-A61B-4489-A126-EE41428E7BB1}" dt="2020-11-27T21:20:53.560" v="856" actId="1076"/>
          <ac:graphicFrameMkLst>
            <pc:docMk/>
            <pc:sldMk cId="2153167956" sldId="296"/>
            <ac:graphicFrameMk id="4" creationId="{68B2A0B1-476A-432C-91E2-D2500E4B2A01}"/>
          </ac:graphicFrameMkLst>
        </pc:graphicFrameChg>
      </pc:sldChg>
      <pc:sldMasterChg chg="modSp modSldLayout">
        <pc:chgData name="Ulrich Mersch-Justus" userId="449898419f8d5121" providerId="LiveId" clId="{01E98B36-A61B-4489-A126-EE41428E7BB1}" dt="2020-11-27T20:11:35.235" v="0"/>
        <pc:sldMasterMkLst>
          <pc:docMk/>
          <pc:sldMasterMk cId="0" sldId="2147483648"/>
        </pc:sldMasterMkLst>
        <pc:spChg chg="mod">
          <ac:chgData name="Ulrich Mersch-Justus" userId="449898419f8d5121" providerId="LiveId" clId="{01E98B36-A61B-4489-A126-EE41428E7BB1}" dt="2020-11-27T20:11:35.235" v="0"/>
          <ac:spMkLst>
            <pc:docMk/>
            <pc:sldMasterMk cId="0" sldId="2147483648"/>
            <ac:spMk id="1026" creationId="{71F410A5-6746-492F-9D62-5064AF2C74AE}"/>
          </ac:spMkLst>
        </pc:spChg>
        <pc:spChg chg="mod">
          <ac:chgData name="Ulrich Mersch-Justus" userId="449898419f8d5121" providerId="LiveId" clId="{01E98B36-A61B-4489-A126-EE41428E7BB1}" dt="2020-11-27T20:11:35.235" v="0"/>
          <ac:spMkLst>
            <pc:docMk/>
            <pc:sldMasterMk cId="0" sldId="2147483648"/>
            <ac:spMk id="1027" creationId="{FD8CD826-5884-480F-8C7A-244B015541E2}"/>
          </ac:spMkLst>
        </pc:spChg>
        <pc:spChg chg="mod">
          <ac:chgData name="Ulrich Mersch-Justus" userId="449898419f8d5121" providerId="LiveId" clId="{01E98B36-A61B-4489-A126-EE41428E7BB1}" dt="2020-11-27T20:11:35.235" v="0"/>
          <ac:spMkLst>
            <pc:docMk/>
            <pc:sldMasterMk cId="0" sldId="2147483648"/>
            <ac:spMk id="1028" creationId="{EAC0F015-4502-47B6-91E2-D0197BDC9728}"/>
          </ac:spMkLst>
        </pc:spChg>
        <pc:spChg chg="mod">
          <ac:chgData name="Ulrich Mersch-Justus" userId="449898419f8d5121" providerId="LiveId" clId="{01E98B36-A61B-4489-A126-EE41428E7BB1}" dt="2020-11-27T20:11:35.235" v="0"/>
          <ac:spMkLst>
            <pc:docMk/>
            <pc:sldMasterMk cId="0" sldId="2147483648"/>
            <ac:spMk id="1029" creationId="{E6584E51-440B-43D2-A162-C88910C73852}"/>
          </ac:spMkLst>
        </pc:spChg>
        <pc:spChg chg="mod">
          <ac:chgData name="Ulrich Mersch-Justus" userId="449898419f8d5121" providerId="LiveId" clId="{01E98B36-A61B-4489-A126-EE41428E7BB1}" dt="2020-11-27T20:11:35.235" v="0"/>
          <ac:spMkLst>
            <pc:docMk/>
            <pc:sldMasterMk cId="0" sldId="2147483648"/>
            <ac:spMk id="1030" creationId="{95496A9D-9ACF-4457-9FA9-5FBF32A6DA13}"/>
          </ac:spMkLst>
        </pc:sp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1271245608" sldId="2147483649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71245608" sldId="2147483649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71245608" sldId="2147483649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2426175801" sldId="2147483651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2426175801" sldId="2147483651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2426175801" sldId="2147483651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3873916138" sldId="2147483652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3873916138" sldId="2147483652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3873916138" sldId="2147483652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123010782" sldId="2147483653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3010782" sldId="2147483653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3010782" sldId="2147483653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3010782" sldId="2147483653"/>
              <ac:spMk id="4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3010782" sldId="2147483653"/>
              <ac:spMk id="5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3010782" sldId="2147483653"/>
              <ac:spMk id="6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43125151" sldId="2147483656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43125151" sldId="2147483656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43125151" sldId="2147483656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43125151" sldId="2147483656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1122400253" sldId="2147483657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122400253" sldId="2147483657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122400253" sldId="2147483657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122400253" sldId="2147483657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2565580109" sldId="2147483659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2565580109" sldId="2147483659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2565580109" sldId="2147483659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1:35.235" v="0"/>
          <pc:sldLayoutMkLst>
            <pc:docMk/>
            <pc:sldMasterMk cId="0" sldId="2147483648"/>
            <pc:sldLayoutMk cId="1284003532" sldId="2147483660"/>
          </pc:sldLayoutMkLst>
          <pc:spChg chg="mod">
            <ac:chgData name="Ulrich Mersch-Justus" userId="449898419f8d5121" providerId="LiveId" clId="{01E98B36-A61B-4489-A126-EE41428E7BB1}" dt="2020-11-27T20:11:35.235" v="0"/>
            <ac:spMkLst>
              <pc:docMk/>
              <pc:sldMasterMk cId="0" sldId="2147483648"/>
              <pc:sldLayoutMk cId="1284003532" sldId="2147483660"/>
              <ac:spMk id="2" creationId="{00000000-0000-0000-0000-000000000000}"/>
            </ac:spMkLst>
          </pc:spChg>
        </pc:sldLayoutChg>
      </pc:sldMasterChg>
      <pc:sldMasterChg chg="modSp modSldLayout">
        <pc:chgData name="Ulrich Mersch-Justus" userId="449898419f8d5121" providerId="LiveId" clId="{01E98B36-A61B-4489-A126-EE41428E7BB1}" dt="2020-11-27T20:12:18.967" v="1"/>
        <pc:sldMasterMkLst>
          <pc:docMk/>
          <pc:sldMasterMk cId="161386009" sldId="2147483661"/>
        </pc:sldMasterMkLst>
        <pc:spChg chg="mod">
          <ac:chgData name="Ulrich Mersch-Justus" userId="449898419f8d5121" providerId="LiveId" clId="{01E98B36-A61B-4489-A126-EE41428E7BB1}" dt="2020-11-27T20:12:18.967" v="1"/>
          <ac:spMkLst>
            <pc:docMk/>
            <pc:sldMasterMk cId="161386009" sldId="2147483661"/>
            <ac:spMk id="2" creationId="{00000000-0000-0000-0000-000000000000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asterMk cId="161386009" sldId="2147483661"/>
            <ac:spMk id="3" creationId="{00000000-0000-0000-0000-000000000000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asterMk cId="161386009" sldId="2147483661"/>
            <ac:spMk id="4" creationId="{00000000-0000-0000-0000-000000000000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asterMk cId="161386009" sldId="2147483661"/>
            <ac:spMk id="5" creationId="{00000000-0000-0000-0000-000000000000}"/>
          </ac:spMkLst>
        </pc:spChg>
        <pc:spChg chg="mod">
          <ac:chgData name="Ulrich Mersch-Justus" userId="449898419f8d5121" providerId="LiveId" clId="{01E98B36-A61B-4489-A126-EE41428E7BB1}" dt="2020-11-27T20:12:18.967" v="1"/>
          <ac:spMkLst>
            <pc:docMk/>
            <pc:sldMasterMk cId="161386009" sldId="2147483661"/>
            <ac:spMk id="6" creationId="{00000000-0000-0000-0000-000000000000}"/>
          </ac:spMkLst>
        </pc:sp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3640689590" sldId="2147483662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640689590" sldId="2147483662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640689590" sldId="2147483662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3785255055" sldId="2147483664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785255055" sldId="2147483664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785255055" sldId="2147483664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3451220904" sldId="2147483665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451220904" sldId="2147483665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3451220904" sldId="2147483665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250778552" sldId="2147483666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250778552" sldId="2147483666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250778552" sldId="2147483666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250778552" sldId="2147483666"/>
              <ac:spMk id="4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250778552" sldId="2147483666"/>
              <ac:spMk id="5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250778552" sldId="2147483666"/>
              <ac:spMk id="6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586174481" sldId="2147483669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586174481" sldId="2147483669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586174481" sldId="2147483669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586174481" sldId="2147483669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1071883027" sldId="2147483670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071883027" sldId="2147483670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071883027" sldId="2147483670"/>
              <ac:spMk id="3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071883027" sldId="2147483670"/>
              <ac:spMk id="4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1989342103" sldId="2147483672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989342103" sldId="2147483672"/>
              <ac:spMk id="2" creationId="{00000000-0000-0000-0000-000000000000}"/>
            </ac:spMkLst>
          </pc:spChg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989342103" sldId="2147483672"/>
              <ac:spMk id="3" creationId="{00000000-0000-0000-0000-000000000000}"/>
            </ac:spMkLst>
          </pc:spChg>
        </pc:sldLayoutChg>
        <pc:sldLayoutChg chg="modSp">
          <pc:chgData name="Ulrich Mersch-Justus" userId="449898419f8d5121" providerId="LiveId" clId="{01E98B36-A61B-4489-A126-EE41428E7BB1}" dt="2020-11-27T20:12:18.967" v="1"/>
          <pc:sldLayoutMkLst>
            <pc:docMk/>
            <pc:sldMasterMk cId="161386009" sldId="2147483661"/>
            <pc:sldLayoutMk cId="1852318182" sldId="2147483673"/>
          </pc:sldLayoutMkLst>
          <pc:spChg chg="mod">
            <ac:chgData name="Ulrich Mersch-Justus" userId="449898419f8d5121" providerId="LiveId" clId="{01E98B36-A61B-4489-A126-EE41428E7BB1}" dt="2020-11-27T20:12:18.967" v="1"/>
            <ac:spMkLst>
              <pc:docMk/>
              <pc:sldMasterMk cId="161386009" sldId="2147483661"/>
              <pc:sldLayoutMk cId="1852318182" sldId="2147483673"/>
              <ac:spMk id="2" creationId="{00000000-0000-0000-0000-000000000000}"/>
            </ac:spMkLst>
          </pc:spChg>
        </pc:sldLayoutChg>
      </pc:sldMasterChg>
    </pc:docChg>
  </pc:docChgLst>
  <pc:docChgLst>
    <pc:chgData name="Ulrich Mersch-Justus" userId="449898419f8d5121" providerId="LiveId" clId="{91CC3630-1414-5742-A17F-8A3D601CB367}"/>
    <pc:docChg chg="undo redo custSel addSld delSld modSld">
      <pc:chgData name="Ulrich Mersch-Justus" userId="449898419f8d5121" providerId="LiveId" clId="{91CC3630-1414-5742-A17F-8A3D601CB367}" dt="2020-11-25T08:31:52.703" v="69" actId="1076"/>
      <pc:docMkLst>
        <pc:docMk/>
      </pc:docMkLst>
      <pc:sldChg chg="new del">
        <pc:chgData name="Ulrich Mersch-Justus" userId="449898419f8d5121" providerId="LiveId" clId="{91CC3630-1414-5742-A17F-8A3D601CB367}" dt="2020-11-25T08:24:03.415" v="1" actId="680"/>
        <pc:sldMkLst>
          <pc:docMk/>
          <pc:sldMk cId="1363978395" sldId="264"/>
        </pc:sldMkLst>
      </pc:sldChg>
      <pc:sldChg chg="new del">
        <pc:chgData name="Ulrich Mersch-Justus" userId="449898419f8d5121" providerId="LiveId" clId="{91CC3630-1414-5742-A17F-8A3D601CB367}" dt="2020-11-25T08:25:40.067" v="4" actId="2696"/>
        <pc:sldMkLst>
          <pc:docMk/>
          <pc:sldMk cId="2187132386" sldId="264"/>
        </pc:sldMkLst>
      </pc:sldChg>
      <pc:sldChg chg="modSp add">
        <pc:chgData name="Ulrich Mersch-Justus" userId="449898419f8d5121" providerId="LiveId" clId="{91CC3630-1414-5742-A17F-8A3D601CB367}" dt="2020-11-25T08:26:44.103" v="11" actId="1038"/>
        <pc:sldMkLst>
          <pc:docMk/>
          <pc:sldMk cId="695105155" sldId="265"/>
        </pc:sldMkLst>
        <pc:spChg chg="mod">
          <ac:chgData name="Ulrich Mersch-Justus" userId="449898419f8d5121" providerId="LiveId" clId="{91CC3630-1414-5742-A17F-8A3D601CB367}" dt="2020-11-25T08:26:44.103" v="11" actId="1038"/>
          <ac:spMkLst>
            <pc:docMk/>
            <pc:sldMk cId="695105155" sldId="265"/>
            <ac:spMk id="7" creationId="{54A30EB7-955C-4671-9E71-369C496EAAB7}"/>
          </ac:spMkLst>
        </pc:spChg>
      </pc:sldChg>
      <pc:sldChg chg="addSp delSp modSp add del addAnim delAnim">
        <pc:chgData name="Ulrich Mersch-Justus" userId="449898419f8d5121" providerId="LiveId" clId="{91CC3630-1414-5742-A17F-8A3D601CB367}" dt="2020-11-25T08:31:52.703" v="69" actId="1076"/>
        <pc:sldMkLst>
          <pc:docMk/>
          <pc:sldMk cId="2376588711" sldId="266"/>
        </pc:sldMkLst>
        <pc:spChg chg="add del mod">
          <ac:chgData name="Ulrich Mersch-Justus" userId="449898419f8d5121" providerId="LiveId" clId="{91CC3630-1414-5742-A17F-8A3D601CB367}" dt="2020-11-25T08:30:04.826" v="54" actId="20577"/>
          <ac:spMkLst>
            <pc:docMk/>
            <pc:sldMk cId="2376588711" sldId="266"/>
            <ac:spMk id="7" creationId="{54A30EB7-955C-4671-9E71-369C496EAAB7}"/>
          </ac:spMkLst>
        </pc:spChg>
        <pc:spChg chg="mod">
          <ac:chgData name="Ulrich Mersch-Justus" userId="449898419f8d5121" providerId="LiveId" clId="{91CC3630-1414-5742-A17F-8A3D601CB367}" dt="2020-11-25T08:31:07.329" v="62" actId="1076"/>
          <ac:spMkLst>
            <pc:docMk/>
            <pc:sldMk cId="2376588711" sldId="266"/>
            <ac:spMk id="18" creationId="{DD15FFF5-E43E-4371-9D48-EE065133A5CD}"/>
          </ac:spMkLst>
        </pc:spChg>
        <pc:spChg chg="mod">
          <ac:chgData name="Ulrich Mersch-Justus" userId="449898419f8d5121" providerId="LiveId" clId="{91CC3630-1414-5742-A17F-8A3D601CB367}" dt="2020-11-25T08:30:47.640" v="58" actId="1076"/>
          <ac:spMkLst>
            <pc:docMk/>
            <pc:sldMk cId="2376588711" sldId="266"/>
            <ac:spMk id="19" creationId="{39A6C1D0-AC96-4452-B093-0CEBD8B74B63}"/>
          </ac:spMkLst>
        </pc:spChg>
        <pc:spChg chg="mod">
          <ac:chgData name="Ulrich Mersch-Justus" userId="449898419f8d5121" providerId="LiveId" clId="{91CC3630-1414-5742-A17F-8A3D601CB367}" dt="2020-11-25T08:30:33.219" v="57" actId="1076"/>
          <ac:spMkLst>
            <pc:docMk/>
            <pc:sldMk cId="2376588711" sldId="266"/>
            <ac:spMk id="21" creationId="{34E179F5-228D-47C8-99D2-9D08E83B0B9A}"/>
          </ac:spMkLst>
        </pc:spChg>
        <pc:spChg chg="mod">
          <ac:chgData name="Ulrich Mersch-Justus" userId="449898419f8d5121" providerId="LiveId" clId="{91CC3630-1414-5742-A17F-8A3D601CB367}" dt="2020-11-25T08:30:58.819" v="61" actId="1076"/>
          <ac:spMkLst>
            <pc:docMk/>
            <pc:sldMk cId="2376588711" sldId="266"/>
            <ac:spMk id="23" creationId="{DA8E2C07-125D-4353-A542-2C7FC18A7EF8}"/>
          </ac:spMkLst>
        </pc:spChg>
        <pc:spChg chg="mod">
          <ac:chgData name="Ulrich Mersch-Justus" userId="449898419f8d5121" providerId="LiveId" clId="{91CC3630-1414-5742-A17F-8A3D601CB367}" dt="2020-11-25T08:31:36.234" v="66" actId="1076"/>
          <ac:spMkLst>
            <pc:docMk/>
            <pc:sldMk cId="2376588711" sldId="266"/>
            <ac:spMk id="25" creationId="{B685BA2F-D219-43B4-B2DC-26FB1EB53BC9}"/>
          </ac:spMkLst>
        </pc:spChg>
        <pc:spChg chg="mod">
          <ac:chgData name="Ulrich Mersch-Justus" userId="449898419f8d5121" providerId="LiveId" clId="{91CC3630-1414-5742-A17F-8A3D601CB367}" dt="2020-11-25T08:31:46.498" v="67" actId="1076"/>
          <ac:spMkLst>
            <pc:docMk/>
            <pc:sldMk cId="2376588711" sldId="266"/>
            <ac:spMk id="31" creationId="{14C386B2-D0B3-4606-941F-C5DCFB6A18D1}"/>
          </ac:spMkLst>
        </pc:spChg>
        <pc:graphicFrameChg chg="mod modGraphic">
          <ac:chgData name="Ulrich Mersch-Justus" userId="449898419f8d5121" providerId="LiveId" clId="{91CC3630-1414-5742-A17F-8A3D601CB367}" dt="2020-11-25T08:31:52.703" v="69" actId="1076"/>
          <ac:graphicFrameMkLst>
            <pc:docMk/>
            <pc:sldMk cId="2376588711" sldId="266"/>
            <ac:graphicFrameMk id="4" creationId="{68B2A0B1-476A-432C-91E2-D2500E4B2A01}"/>
          </ac:graphicFrameMkLst>
        </pc:graphicFrameChg>
        <pc:inkChg chg="add del">
          <ac:chgData name="Ulrich Mersch-Justus" userId="449898419f8d5121" providerId="LiveId" clId="{91CC3630-1414-5742-A17F-8A3D601CB367}" dt="2020-11-25T08:27:12.506" v="17"/>
          <ac:inkMkLst>
            <pc:docMk/>
            <pc:sldMk cId="2376588711" sldId="266"/>
            <ac:inkMk id="2" creationId="{6A518CD0-BB35-6541-9B65-0DDC5626178D}"/>
          </ac:inkMkLst>
        </pc:inkChg>
        <pc:inkChg chg="add del">
          <ac:chgData name="Ulrich Mersch-Justus" userId="449898419f8d5121" providerId="LiveId" clId="{91CC3630-1414-5742-A17F-8A3D601CB367}" dt="2020-11-25T08:29:26.450" v="38"/>
          <ac:inkMkLst>
            <pc:docMk/>
            <pc:sldMk cId="2376588711" sldId="266"/>
            <ac:inkMk id="5" creationId="{2DF04D48-5E68-3A4D-8B05-27C34E6BBCF1}"/>
          </ac:inkMkLst>
        </pc:inkChg>
      </pc:sldChg>
      <pc:sldChg chg="add del">
        <pc:chgData name="Ulrich Mersch-Justus" userId="449898419f8d5121" providerId="LiveId" clId="{91CC3630-1414-5742-A17F-8A3D601CB367}" dt="2020-11-25T08:25:40.067" v="4" actId="2696"/>
        <pc:sldMkLst>
          <pc:docMk/>
          <pc:sldMk cId="3775245111" sldId="266"/>
        </pc:sldMkLst>
      </pc:sldChg>
      <pc:sldChg chg="add del replId">
        <pc:chgData name="Ulrich Mersch-Justus" userId="449898419f8d5121" providerId="LiveId" clId="{91CC3630-1414-5742-A17F-8A3D601CB367}" dt="2020-11-25T08:27:30.229" v="27" actId="571"/>
        <pc:sldMkLst>
          <pc:docMk/>
          <pc:sldMk cId="115337194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B63FD-723C-4035-A1DE-881864201E0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799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FD20-F0B5-45FF-BE0C-8815E4809F7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340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2BA2-3E95-431E-B74D-9B8682D7D0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651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09600" y="366715"/>
            <a:ext cx="10972800" cy="78009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9F4CC3-1DC5-4894-8348-441DCB41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428369-168C-4210-9E7E-740E3D67A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B24AD0-B870-421E-BC0F-9AEA235E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67B-0120-4821-A1F2-DCEDB1A620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714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5850F-020D-421D-91E2-D4C390162BB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93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64715-245A-4D76-835F-6FE60C4B912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163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EC63-D3A6-4D3E-846B-16F80464034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712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48AD0-E42E-454E-99ED-E980D51ECB2B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979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871BD-4B7D-4C92-9340-91452AAEA179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93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83FD4-3F8C-4D94-B0A4-E50D3B16AE4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18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79F76-259B-4CBD-8321-5912008F61C3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3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0BFB8-CBA8-4C3D-9A0B-8B06C0EDED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022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95B1F9-5E85-42F4-B733-D98BD5FD02BD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66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47767269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41" y="5795566"/>
            <a:ext cx="93937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004" y="7158302"/>
            <a:ext cx="93937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990" y="5112604"/>
            <a:ext cx="95540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234" y="7829541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ECF1D9D9-6CD0-417F-A77A-E08DAD4A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5057" y="5795566"/>
            <a:ext cx="60915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60C47EA0-75F2-47E9-B74B-E3971B73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447" y="4479357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1A442A21-7D5E-4696-99F7-569EACC9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469" y="3143563"/>
            <a:ext cx="86082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1054D579-9430-4E77-A0E4-EBBB2A4A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685" y="7158302"/>
            <a:ext cx="86082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217D9423-3169-4424-BC32-1FFDA2D13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479" y="5112604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66236C5-BAE3-46C5-9964-36446AEB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76" y="7829541"/>
            <a:ext cx="76624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ED402B05-1FF5-4000-B396-A6A1872C2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502" y="5795566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7" name="Text Box 784">
            <a:extLst>
              <a:ext uri="{FF2B5EF4-FFF2-40B4-BE49-F238E27FC236}">
                <a16:creationId xmlns:a16="http://schemas.microsoft.com/office/drawing/2014/main" id="{2DFA675A-F256-4618-8919-B132FFC6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80" y="4479357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D668833D-EF4A-41C4-BAE8-1267EDAAD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50" y="3143563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B0E3564-A1D2-46C6-AA80-08574EA1D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965" y="7158302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4" name="Text Box 784">
            <a:extLst>
              <a:ext uri="{FF2B5EF4-FFF2-40B4-BE49-F238E27FC236}">
                <a16:creationId xmlns:a16="http://schemas.microsoft.com/office/drawing/2014/main" id="{F4C2A013-CCF7-4299-BC11-3792BB529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513" y="5112604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9A175E06-2CB5-4E64-AD7C-A2D3F5D5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742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C7C95D7D-1E46-4E51-A230-6DBC1AC4F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B2A750AF-7009-411B-AF98-FBA757DB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12371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BAAB0874-CA61-4589-9E6A-BE31A9CDF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1655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EA5EC2E6-AEAE-41B7-98E4-66E14FFE7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FD90A0A2-D441-4823-9FEE-5F362904B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6866" y="5123695"/>
            <a:ext cx="87364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C5DF3F08-FFB1-4A19-BD6C-63DFCF2F0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29844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2150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206" y="5795566"/>
            <a:ext cx="87685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596" y="4479357"/>
            <a:ext cx="122150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19" y="3143563"/>
            <a:ext cx="112852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834" y="7158302"/>
            <a:ext cx="112852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6629" y="5112604"/>
            <a:ext cx="9714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625" y="7829541"/>
            <a:ext cx="103395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79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92968996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37859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20386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9670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6791" y="5123695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37859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12532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9468" y="5795566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446" y="4479357"/>
            <a:ext cx="112532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15" y="3143563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931" y="7158302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206" y="5112604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08" y="7829541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6736" y="5795566"/>
            <a:ext cx="11589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634" y="4482429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634" y="3143563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859" y="7158302"/>
            <a:ext cx="108043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829" y="5112604"/>
            <a:ext cx="109646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9873" y="7829541"/>
            <a:ext cx="115898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2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6082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509" y="5795566"/>
            <a:ext cx="76624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899" y="4479357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923" y="3143563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7138" y="7158302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933" y="5112604"/>
            <a:ext cx="86082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929" y="7829541"/>
            <a:ext cx="92334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50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69675243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4319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772" y="5795566"/>
            <a:ext cx="92173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50" y="4479357"/>
            <a:ext cx="101471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319" y="3143563"/>
            <a:ext cx="76464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235" y="7158302"/>
            <a:ext cx="92173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782" y="5112604"/>
            <a:ext cx="76464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011" y="7829541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DE7D2E29-F3AE-44EC-92C3-6BD00A67F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23" y="5797515"/>
            <a:ext cx="68609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B906EF97-8660-44EF-9A1A-9010E7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766" y="4481306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01658019-2577-4732-81A9-996818757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788" y="3145512"/>
            <a:ext cx="93777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4344B0E3-10AE-4F51-8A9E-0DF5F7BD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251" y="7160251"/>
            <a:ext cx="93776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servo</a:t>
            </a:r>
            <a:r>
              <a:rPr lang="de-DE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C4F4B807-EF9F-46B1-A3BF-7C03E39E8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798" y="5114553"/>
            <a:ext cx="78067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E8A9DFB-948D-4A72-BFDD-6B6F2FFD2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5042" y="7831490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7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759" y="5795566"/>
            <a:ext cx="27893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176" y="4479357"/>
            <a:ext cx="5450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3712" y="3143563"/>
            <a:ext cx="5450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222" y="7158302"/>
            <a:ext cx="27893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5208" y="5112604"/>
            <a:ext cx="29496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452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ECF1D9D9-6CD0-417F-A77A-E08DAD4A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40" y="5795566"/>
            <a:ext cx="20038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60C47EA0-75F2-47E9-B74B-E3971B73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829" y="4479357"/>
            <a:ext cx="54503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1A442A21-7D5E-4696-99F7-569EACC9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851" y="3143563"/>
            <a:ext cx="45206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1054D579-9430-4E77-A0E4-EBBB2A4A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0067" y="7158302"/>
            <a:ext cx="45206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217D9423-3169-4424-BC32-1FFDA2D13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862" y="5112604"/>
            <a:ext cx="29496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66236C5-BAE3-46C5-9964-36446AEB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859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ED402B05-1FF5-4000-B396-A6A1872C2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626" y="5795566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7" name="Text Box 784">
            <a:extLst>
              <a:ext uri="{FF2B5EF4-FFF2-40B4-BE49-F238E27FC236}">
                <a16:creationId xmlns:a16="http://schemas.microsoft.com/office/drawing/2014/main" id="{2DFA675A-F256-4618-8919-B132FFC6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604" y="4479357"/>
            <a:ext cx="52900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D668833D-EF4A-41C4-BAE8-1267EDAAD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174" y="3143563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B0E3564-A1D2-46C6-AA80-08574EA1D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089" y="7158302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4" name="Text Box 784">
            <a:extLst>
              <a:ext uri="{FF2B5EF4-FFF2-40B4-BE49-F238E27FC236}">
                <a16:creationId xmlns:a16="http://schemas.microsoft.com/office/drawing/2014/main" id="{F4C2A013-CCF7-4299-BC11-3792BB529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637" y="5112604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9A175E06-2CB5-4E64-AD7C-A2D3F5D5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866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C7C95D7D-1E46-4E51-A230-6DBC1AC4F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5050" y="5795565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B2A750AF-7009-411B-AF98-FBA757DB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4478806"/>
            <a:ext cx="52900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BAAB0874-CA61-4589-9E6A-BE31A9CDF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0816" y="3130000"/>
            <a:ext cx="50015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-----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EA5EC2E6-AEAE-41B7-98E4-66E14FFE7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4936" y="7176419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FD90A0A2-D441-4823-9FEE-5F362904B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6392" y="5123695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C5DF3F08-FFB1-4A19-BD6C-63DFCF2F0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1085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2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41" y="5795566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004" y="7158302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990" y="5112604"/>
            <a:ext cx="95540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234" y="7829541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58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625184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502" y="5795566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80" y="4479357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50" y="3143563"/>
            <a:ext cx="625184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965" y="7158302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513" y="5112604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742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4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4602" y="5786194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314" y="4497316"/>
            <a:ext cx="136096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8897" y="3127711"/>
            <a:ext cx="977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4602" y="7160825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3150" y="5124327"/>
            <a:ext cx="110929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0751" y="7833710"/>
            <a:ext cx="153408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4319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326" y="5795566"/>
            <a:ext cx="74861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716" y="4479357"/>
            <a:ext cx="109326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739" y="3143563"/>
            <a:ext cx="100028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5954" y="7158302"/>
            <a:ext cx="100028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749" y="5112604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746" y="7829541"/>
            <a:ext cx="90570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8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79670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890" y="5795566"/>
            <a:ext cx="78067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2353" y="7158302"/>
            <a:ext cx="78067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339" y="5112604"/>
            <a:ext cx="79670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5582" y="7829541"/>
            <a:ext cx="85922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04677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139748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3258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04677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8851" y="5123695"/>
            <a:ext cx="8896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31447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91274316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18944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921" y="5795566"/>
            <a:ext cx="118944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899" y="4479357"/>
            <a:ext cx="128241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9469" y="3143563"/>
            <a:ext cx="103234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384" y="7158302"/>
            <a:ext cx="118944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932" y="5112604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160" y="7829541"/>
            <a:ext cx="111089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5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solidFill>
          <a:srgbClr val="00B0F0">
            <a:alpha val="50195"/>
          </a:srgbClr>
        </a:solidFill>
        <a:ln>
          <a:noFill/>
        </a:ln>
      </a:spPr>
      <a:bodyPr wrap="none" lIns="13500" tIns="67500" rIns="13500" bIns="67500">
        <a:spAutoFit/>
      </a:bodyPr>
      <a:lstStyle>
        <a:defPPr algn="l" eaLnBrk="1" hangingPunct="1">
          <a:defRPr sz="2200" b="1" noProof="1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1413</Words>
  <Application>Microsoft Office PowerPoint</Application>
  <PresentationFormat>Benutzerdefiniert</PresentationFormat>
  <Paragraphs>1060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53</cp:revision>
  <dcterms:created xsi:type="dcterms:W3CDTF">2004-09-09T05:36:30Z</dcterms:created>
  <dcterms:modified xsi:type="dcterms:W3CDTF">2021-01-10T16:04:19Z</dcterms:modified>
</cp:coreProperties>
</file>