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63" r:id="rId2"/>
    <p:sldId id="298" r:id="rId3"/>
    <p:sldId id="297" r:id="rId4"/>
    <p:sldId id="295" r:id="rId5"/>
    <p:sldId id="280" r:id="rId6"/>
    <p:sldId id="279" r:id="rId7"/>
    <p:sldId id="281" r:id="rId8"/>
    <p:sldId id="290" r:id="rId9"/>
    <p:sldId id="277" r:id="rId10"/>
    <p:sldId id="292" r:id="rId11"/>
    <p:sldId id="296" r:id="rId12"/>
    <p:sldId id="291" r:id="rId13"/>
    <p:sldId id="278" r:id="rId14"/>
    <p:sldId id="293" r:id="rId15"/>
    <p:sldId id="294" r:id="rId16"/>
  </p:sldIdLst>
  <p:sldSz cx="12192000" cy="9144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B117A4-27E0-4B2C-AEB2-DC1A87FFD00E}" v="107" dt="2021-01-10T16:04:19.62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1340" y="56"/>
      </p:cViewPr>
      <p:guideLst>
        <p:guide orient="horz" pos="288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496484"/>
            <a:ext cx="10363200" cy="3183467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802717"/>
            <a:ext cx="9144000" cy="2207683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1B63FD-723C-4035-A1DE-881864201E00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87997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AAFD20-F0B5-45FF-BE0C-8815E4809F76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2340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486834"/>
            <a:ext cx="2628900" cy="7749117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486834"/>
            <a:ext cx="7734300" cy="7749117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662BA2-3E95-431E-B74D-9B8682D7D03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16513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/>
          <p:cNvSpPr>
            <a:spLocks noGrp="1"/>
          </p:cNvSpPr>
          <p:nvPr>
            <p:ph/>
          </p:nvPr>
        </p:nvSpPr>
        <p:spPr>
          <a:xfrm>
            <a:off x="609600" y="366715"/>
            <a:ext cx="10972800" cy="7800975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79F4CC3-1DC5-4894-8348-441DCB411DF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7428369-168C-4210-9E7E-740E3D67AC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D4B24AD0-B870-421E-BC0F-9AEA235E486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C667B-0120-4821-A1F2-DCEDB1A620F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17144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E5850F-020D-421D-91E2-D4C390162BBF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31935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2279653"/>
            <a:ext cx="10515600" cy="3803649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6119286"/>
            <a:ext cx="10515600" cy="200024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764715-245A-4D76-835F-6FE60C4B912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721634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434167"/>
            <a:ext cx="518160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434167"/>
            <a:ext cx="5181600" cy="5801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AEEC63-D3A6-4D3E-846B-16F80464034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47129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86836"/>
            <a:ext cx="10515600" cy="1767417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2241551"/>
            <a:ext cx="5157787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3340100"/>
            <a:ext cx="5157787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2241551"/>
            <a:ext cx="5183188" cy="1098549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3340100"/>
            <a:ext cx="5183188" cy="4912784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A48AD0-E42E-454E-99ED-E980D51ECB2B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6979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C871BD-4B7D-4C92-9340-91452AAEA179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879933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183FD4-3F8C-4D94-B0A4-E50D3B16AE44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71895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316569"/>
            <a:ext cx="6172200" cy="6498167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979F76-259B-4CBD-8321-5912008F61C3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8349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609600"/>
            <a:ext cx="3932237" cy="2133600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316569"/>
            <a:ext cx="6172200" cy="6498167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743200"/>
            <a:ext cx="3932237" cy="5082117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60BFB8-CBA8-4C3D-9A0B-8B06C0EDED32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620222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86836"/>
            <a:ext cx="10515600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434167"/>
            <a:ext cx="10515600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8475136"/>
            <a:ext cx="41148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8475136"/>
            <a:ext cx="2743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A95B1F9-5E85-42F4-B733-D98BD5FD02BD}" type="slidenum">
              <a:rPr lang="de-DE" altLang="de-DE" smtClean="0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256667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547767269"/>
              </p:ext>
            </p:extLst>
          </p:nvPr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6541" y="5795566"/>
            <a:ext cx="93937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957" y="4479357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493" y="3143563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3004" y="7158302"/>
            <a:ext cx="93937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990" y="5112604"/>
            <a:ext cx="95540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6234" y="7829541"/>
            <a:ext cx="101791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0" name="Text Box 784">
            <a:extLst>
              <a:ext uri="{FF2B5EF4-FFF2-40B4-BE49-F238E27FC236}">
                <a16:creationId xmlns:a16="http://schemas.microsoft.com/office/drawing/2014/main" id="{ECF1D9D9-6CD0-417F-A77A-E08DAD4AD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55057" y="5795566"/>
            <a:ext cx="60915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60C47EA0-75F2-47E9-B74B-E3971B734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5447" y="4479357"/>
            <a:ext cx="95379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1A442A21-7D5E-4696-99F7-569EACC99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15469" y="3143563"/>
            <a:ext cx="86082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1054D579-9430-4E77-A0E4-EBBB2A4A8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5685" y="7158302"/>
            <a:ext cx="86082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os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217D9423-3169-4424-BC32-1FFDA2D13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0479" y="5112604"/>
            <a:ext cx="70373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noProof="1">
              <a:solidFill>
                <a:srgbClr val="FF00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766236C5-BAE3-46C5-9964-36446AEB6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45476" y="7829541"/>
            <a:ext cx="76624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ann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6" name="Text Box 784">
            <a:extLst>
              <a:ext uri="{FF2B5EF4-FFF2-40B4-BE49-F238E27FC236}">
                <a16:creationId xmlns:a16="http://schemas.microsoft.com/office/drawing/2014/main" id="{ED402B05-1FF5-4000-B396-A6A1872C2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502" y="5795566"/>
            <a:ext cx="78227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7" name="Text Box 784">
            <a:extLst>
              <a:ext uri="{FF2B5EF4-FFF2-40B4-BE49-F238E27FC236}">
                <a16:creationId xmlns:a16="http://schemas.microsoft.com/office/drawing/2014/main" id="{2DFA675A-F256-4618-8919-B132FFC6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480" y="4479357"/>
            <a:ext cx="87525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D668833D-EF4A-41C4-BAE8-1267EDAAD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050" y="3143563"/>
            <a:ext cx="62518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B0E3564-A1D2-46C6-AA80-08574EA1D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965" y="7158302"/>
            <a:ext cx="78227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4" name="Text Box 784">
            <a:extLst>
              <a:ext uri="{FF2B5EF4-FFF2-40B4-BE49-F238E27FC236}">
                <a16:creationId xmlns:a16="http://schemas.microsoft.com/office/drawing/2014/main" id="{F4C2A013-CCF7-4299-BC11-3792BB529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513" y="5112604"/>
            <a:ext cx="62518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9A175E06-2CB5-4E64-AD7C-A2D3F5D54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742" y="7829541"/>
            <a:ext cx="70373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C7C95D7D-1E46-4E51-A230-6DBC1AC4F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7504" y="5794321"/>
            <a:ext cx="103074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amor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B2A750AF-7009-411B-AF98-FBA757DB0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3817" y="4478806"/>
            <a:ext cx="1123718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amor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BAAB0874-CA61-4589-9E6A-BE31A9CDF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4599" y="3135544"/>
            <a:ext cx="71655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amor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EA5EC2E6-AEAE-41B7-98E4-66E14FFE7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0304" y="7168658"/>
            <a:ext cx="103074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amor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FD90A0A2-D441-4823-9FEE-5F362904B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26866" y="5123695"/>
            <a:ext cx="87364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amor</a:t>
            </a:r>
            <a:r>
              <a:rPr lang="de-DE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3" name="Text Box 784">
            <a:extLst>
              <a:ext uri="{FF2B5EF4-FFF2-40B4-BE49-F238E27FC236}">
                <a16:creationId xmlns:a16="http://schemas.microsoft.com/office/drawing/2014/main" id="{C5DF3F08-FFB1-4A19-BD6C-63DFCF2F0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6453" y="7841543"/>
            <a:ext cx="129844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amor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546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22150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1206" y="5795566"/>
            <a:ext cx="87685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01596" y="4479357"/>
            <a:ext cx="122150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81619" y="3143563"/>
            <a:ext cx="112852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1834" y="7158302"/>
            <a:ext cx="112852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os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6629" y="5112604"/>
            <a:ext cx="97143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625" y="7829541"/>
            <a:ext cx="103395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popul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2796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692968996"/>
              </p:ext>
            </p:extLst>
          </p:nvPr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378596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7504" y="5794321"/>
            <a:ext cx="111089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3817" y="4478806"/>
            <a:ext cx="1203868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4599" y="3135544"/>
            <a:ext cx="79670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victor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0304" y="7168658"/>
            <a:ext cx="111089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86791" y="5123695"/>
            <a:ext cx="95379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6453" y="7841543"/>
            <a:ext cx="1378596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victor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1679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12532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9468" y="5795566"/>
            <a:ext cx="103234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89446" y="4479357"/>
            <a:ext cx="112532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8015" y="3143563"/>
            <a:ext cx="87525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931" y="7158302"/>
            <a:ext cx="103234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5206" y="5112604"/>
            <a:ext cx="95379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7708" y="7829541"/>
            <a:ext cx="95379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iniuri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035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346536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6736" y="5795566"/>
            <a:ext cx="115898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2634" y="4482429"/>
            <a:ext cx="1346536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22634" y="3143563"/>
            <a:ext cx="1346536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79859" y="7158302"/>
            <a:ext cx="108043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3829" y="5112604"/>
            <a:ext cx="109646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49873" y="7829541"/>
            <a:ext cx="115898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consili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427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86082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76509" y="5795566"/>
            <a:ext cx="766248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56899" y="4479357"/>
            <a:ext cx="111089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6923" y="3143563"/>
            <a:ext cx="101791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7138" y="7158302"/>
            <a:ext cx="101791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os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1933" y="5112604"/>
            <a:ext cx="86082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66929" y="7829541"/>
            <a:ext cx="923342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gladi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503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469675243"/>
              </p:ext>
            </p:extLst>
          </p:nvPr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843193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4772" y="5795566"/>
            <a:ext cx="92173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4750" y="4479357"/>
            <a:ext cx="101471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3319" y="3143563"/>
            <a:ext cx="76464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1235" y="7158302"/>
            <a:ext cx="92173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9782" y="5112604"/>
            <a:ext cx="76464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3011" y="7829541"/>
            <a:ext cx="843192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0" name="Text Box 784">
            <a:extLst>
              <a:ext uri="{FF2B5EF4-FFF2-40B4-BE49-F238E27FC236}">
                <a16:creationId xmlns:a16="http://schemas.microsoft.com/office/drawing/2014/main" id="{DE7D2E29-F3AE-44EC-92C3-6BD00A67F6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4623" y="5797515"/>
            <a:ext cx="686098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B906EF97-8660-44EF-9A1A-9010E77082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8766" y="4481306"/>
            <a:ext cx="103074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01658019-2577-4732-81A9-996818757F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8788" y="3145512"/>
            <a:ext cx="93777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4344B0E3-10AE-4F51-8A9E-0DF5F7BD70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251" y="7160251"/>
            <a:ext cx="93776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servo</a:t>
            </a:r>
            <a:r>
              <a:rPr lang="de-DE" altLang="de-DE" sz="2200" b="1" noProof="1">
                <a:solidFill>
                  <a:srgbClr val="FF0000"/>
                </a:solidFill>
              </a:rPr>
              <a:t>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C4F4B807-EF9F-46B1-A3BF-7C03E39E88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3798" y="5114553"/>
            <a:ext cx="78067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7E8A9DFB-948D-4A72-BFDD-6B6F2FFD26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5042" y="7831490"/>
            <a:ext cx="843192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serv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0785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66759" y="5795566"/>
            <a:ext cx="27893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00176" y="4479357"/>
            <a:ext cx="54503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3712" y="3143563"/>
            <a:ext cx="54503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33222" y="7158302"/>
            <a:ext cx="27893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25208" y="5112604"/>
            <a:ext cx="29496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96452" y="7829541"/>
            <a:ext cx="357482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0" name="Text Box 784">
            <a:extLst>
              <a:ext uri="{FF2B5EF4-FFF2-40B4-BE49-F238E27FC236}">
                <a16:creationId xmlns:a16="http://schemas.microsoft.com/office/drawing/2014/main" id="{ECF1D9D9-6CD0-417F-A77A-E08DAD4ADE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59440" y="5795566"/>
            <a:ext cx="200388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1" name="Text Box 784">
            <a:extLst>
              <a:ext uri="{FF2B5EF4-FFF2-40B4-BE49-F238E27FC236}">
                <a16:creationId xmlns:a16="http://schemas.microsoft.com/office/drawing/2014/main" id="{60C47EA0-75F2-47E9-B74B-E3971B734E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9829" y="4479357"/>
            <a:ext cx="54503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2" name="Text Box 784">
            <a:extLst>
              <a:ext uri="{FF2B5EF4-FFF2-40B4-BE49-F238E27FC236}">
                <a16:creationId xmlns:a16="http://schemas.microsoft.com/office/drawing/2014/main" id="{1A442A21-7D5E-4696-99F7-569EACC99F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19851" y="3143563"/>
            <a:ext cx="45206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3" name="Text Box 784">
            <a:extLst>
              <a:ext uri="{FF2B5EF4-FFF2-40B4-BE49-F238E27FC236}">
                <a16:creationId xmlns:a16="http://schemas.microsoft.com/office/drawing/2014/main" id="{1054D579-9430-4E77-A0E4-EBBB2A4A86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0067" y="7158302"/>
            <a:ext cx="45206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os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4" name="Text Box 784">
            <a:extLst>
              <a:ext uri="{FF2B5EF4-FFF2-40B4-BE49-F238E27FC236}">
                <a16:creationId xmlns:a16="http://schemas.microsoft.com/office/drawing/2014/main" id="{217D9423-3169-4424-BC32-1FFDA2D139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4862" y="5112604"/>
            <a:ext cx="29496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noProof="1">
              <a:solidFill>
                <a:srgbClr val="FF0000"/>
              </a:solidFill>
            </a:endParaRPr>
          </a:p>
        </p:txBody>
      </p:sp>
      <p:sp>
        <p:nvSpPr>
          <p:cNvPr id="15" name="Text Box 784">
            <a:extLst>
              <a:ext uri="{FF2B5EF4-FFF2-40B4-BE49-F238E27FC236}">
                <a16:creationId xmlns:a16="http://schemas.microsoft.com/office/drawing/2014/main" id="{766236C5-BAE3-46C5-9964-36446AEB6F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49859" y="7829541"/>
            <a:ext cx="357482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6" name="Text Box 784">
            <a:extLst>
              <a:ext uri="{FF2B5EF4-FFF2-40B4-BE49-F238E27FC236}">
                <a16:creationId xmlns:a16="http://schemas.microsoft.com/office/drawing/2014/main" id="{ED402B05-1FF5-4000-B396-A6A1872C2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67626" y="5795566"/>
            <a:ext cx="43603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7" name="Text Box 784">
            <a:extLst>
              <a:ext uri="{FF2B5EF4-FFF2-40B4-BE49-F238E27FC236}">
                <a16:creationId xmlns:a16="http://schemas.microsoft.com/office/drawing/2014/main" id="{2DFA675A-F256-4618-8919-B132FFC6F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7604" y="4479357"/>
            <a:ext cx="52900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0" name="Text Box 784">
            <a:extLst>
              <a:ext uri="{FF2B5EF4-FFF2-40B4-BE49-F238E27FC236}">
                <a16:creationId xmlns:a16="http://schemas.microsoft.com/office/drawing/2014/main" id="{D668833D-EF4A-41C4-BAE8-1267EDAAD6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6174" y="3143563"/>
            <a:ext cx="27893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2" name="Text Box 784">
            <a:extLst>
              <a:ext uri="{FF2B5EF4-FFF2-40B4-BE49-F238E27FC236}">
                <a16:creationId xmlns:a16="http://schemas.microsoft.com/office/drawing/2014/main" id="{3B0E3564-A1D2-46C6-AA80-08574EA1D0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4089" y="7158302"/>
            <a:ext cx="43603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4" name="Text Box 784">
            <a:extLst>
              <a:ext uri="{FF2B5EF4-FFF2-40B4-BE49-F238E27FC236}">
                <a16:creationId xmlns:a16="http://schemas.microsoft.com/office/drawing/2014/main" id="{F4C2A013-CCF7-4299-BC11-3792BB5294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2637" y="5112604"/>
            <a:ext cx="27893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6" name="Text Box 784">
            <a:extLst>
              <a:ext uri="{FF2B5EF4-FFF2-40B4-BE49-F238E27FC236}">
                <a16:creationId xmlns:a16="http://schemas.microsoft.com/office/drawing/2014/main" id="{9A175E06-2CB5-4E64-AD7C-A2D3F5D545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75866" y="7829541"/>
            <a:ext cx="357482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7" name="Text Box 784">
            <a:extLst>
              <a:ext uri="{FF2B5EF4-FFF2-40B4-BE49-F238E27FC236}">
                <a16:creationId xmlns:a16="http://schemas.microsoft.com/office/drawing/2014/main" id="{C7C95D7D-1E46-4E51-A230-6DBC1AC4F1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75050" y="5795565"/>
            <a:ext cx="43603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8" name="Text Box 784">
            <a:extLst>
              <a:ext uri="{FF2B5EF4-FFF2-40B4-BE49-F238E27FC236}">
                <a16:creationId xmlns:a16="http://schemas.microsoft.com/office/drawing/2014/main" id="{B2A750AF-7009-411B-AF98-FBA757DB0D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28448" y="4478806"/>
            <a:ext cx="52900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9" name="Text Box 784">
            <a:extLst>
              <a:ext uri="{FF2B5EF4-FFF2-40B4-BE49-F238E27FC236}">
                <a16:creationId xmlns:a16="http://schemas.microsoft.com/office/drawing/2014/main" id="{BAAB0874-CA61-4589-9E6A-BE31A9CDF5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00816" y="3130000"/>
            <a:ext cx="50015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-----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0" name="Text Box 784">
            <a:extLst>
              <a:ext uri="{FF2B5EF4-FFF2-40B4-BE49-F238E27FC236}">
                <a16:creationId xmlns:a16="http://schemas.microsoft.com/office/drawing/2014/main" id="{EA5EC2E6-AEAE-41B7-98E4-66E14FFE705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164936" y="7176419"/>
            <a:ext cx="43603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2" name="Text Box 784">
            <a:extLst>
              <a:ext uri="{FF2B5EF4-FFF2-40B4-BE49-F238E27FC236}">
                <a16:creationId xmlns:a16="http://schemas.microsoft.com/office/drawing/2014/main" id="{FD90A0A2-D441-4823-9FEE-5F362904BC6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46392" y="5123695"/>
            <a:ext cx="27893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3" name="Text Box 784">
            <a:extLst>
              <a:ext uri="{FF2B5EF4-FFF2-40B4-BE49-F238E27FC236}">
                <a16:creationId xmlns:a16="http://schemas.microsoft.com/office/drawing/2014/main" id="{C5DF3F08-FFB1-4A19-BD6C-63DFCF2F0B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31085" y="7829541"/>
            <a:ext cx="70373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-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52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0" grpId="0" animBg="1"/>
      <p:bldP spid="22" grpId="0" animBg="1"/>
      <p:bldP spid="24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2" grpId="0" animBg="1"/>
      <p:bldP spid="3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939373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36541" y="5795566"/>
            <a:ext cx="939373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957" y="4479357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493" y="3143563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03004" y="7158302"/>
            <a:ext cx="939373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4990" y="5112604"/>
            <a:ext cx="95540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66234" y="7829541"/>
            <a:ext cx="101791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de-DE" altLang="de-DE" sz="2200" b="1" noProof="1"/>
              <a:t>gaudi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0583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625184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4502" y="5795566"/>
            <a:ext cx="78227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14480" y="4479357"/>
            <a:ext cx="87525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3050" y="3143563"/>
            <a:ext cx="625184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60965" y="7158302"/>
            <a:ext cx="78227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39513" y="5112604"/>
            <a:ext cx="62518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2742" y="7829541"/>
            <a:ext cx="70373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fug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843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26638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4602" y="5786194"/>
            <a:ext cx="126638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77314" y="4497316"/>
            <a:ext cx="136096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68897" y="3127711"/>
            <a:ext cx="97779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clamor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24602" y="7160825"/>
            <a:ext cx="126638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03150" y="5124327"/>
            <a:ext cx="1109290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590751" y="7833710"/>
            <a:ext cx="153408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clamor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69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843193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85326" y="5795566"/>
            <a:ext cx="74861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i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65716" y="4479357"/>
            <a:ext cx="109326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45739" y="3143563"/>
            <a:ext cx="100028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5954" y="7158302"/>
            <a:ext cx="100028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os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90749" y="5112604"/>
            <a:ext cx="843192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75746" y="7829541"/>
            <a:ext cx="90570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amic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5588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79670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5890" y="5795566"/>
            <a:ext cx="78067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9957" y="4479357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3493" y="3143563"/>
            <a:ext cx="120547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um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82353" y="7158302"/>
            <a:ext cx="78067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4339" y="5112604"/>
            <a:ext cx="79670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o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5582" y="7829541"/>
            <a:ext cx="859223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verb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495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/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266385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squar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27504" y="5794321"/>
            <a:ext cx="104677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93817" y="4478806"/>
            <a:ext cx="1139748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em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84599" y="3135544"/>
            <a:ext cx="73258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timor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40304" y="7168658"/>
            <a:ext cx="1046774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es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18851" y="5123695"/>
            <a:ext cx="889679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706453" y="7841543"/>
            <a:ext cx="131447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de-DE" altLang="de-DE" sz="2200" b="1" noProof="1"/>
              <a:t>timor</a:t>
            </a:r>
            <a:r>
              <a:rPr lang="de-DE" altLang="de-DE" sz="2200" b="1" noProof="1">
                <a:solidFill>
                  <a:srgbClr val="FF0000"/>
                </a:solidFill>
              </a:rPr>
              <a:t>ibus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5243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68B2A0B1-476A-432C-91E2-D2500E4B2A0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091274316"/>
              </p:ext>
            </p:extLst>
          </p:nvPr>
        </p:nvGraphicFramePr>
        <p:xfrm>
          <a:off x="911425" y="1835696"/>
          <a:ext cx="10513166" cy="6552726"/>
        </p:xfrm>
        <a:graphic>
          <a:graphicData uri="http://schemas.openxmlformats.org/drawingml/2006/table">
            <a:tbl>
              <a:tblPr/>
              <a:tblGrid>
                <a:gridCol w="738142">
                  <a:extLst>
                    <a:ext uri="{9D8B030D-6E8A-4147-A177-3AD203B41FA5}">
                      <a16:colId xmlns:a16="http://schemas.microsoft.com/office/drawing/2014/main" val="1830778380"/>
                    </a:ext>
                  </a:extLst>
                </a:gridCol>
                <a:gridCol w="1134104">
                  <a:extLst>
                    <a:ext uri="{9D8B030D-6E8A-4147-A177-3AD203B41FA5}">
                      <a16:colId xmlns:a16="http://schemas.microsoft.com/office/drawing/2014/main" val="970548593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498184171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778882748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3977099476"/>
                    </a:ext>
                  </a:extLst>
                </a:gridCol>
                <a:gridCol w="2160230">
                  <a:extLst>
                    <a:ext uri="{9D8B030D-6E8A-4147-A177-3AD203B41FA5}">
                      <a16:colId xmlns:a16="http://schemas.microsoft.com/office/drawing/2014/main" val="154664392"/>
                    </a:ext>
                  </a:extLst>
                </a:gridCol>
              </a:tblGrid>
              <a:tr h="487787">
                <a:tc rowSpan="3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Numerus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Kasus</a:t>
                      </a:r>
                      <a:b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</a:b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(Fall)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Deklinationsklassen/ „Substantivklassen“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2512797"/>
                  </a:ext>
                </a:extLst>
              </a:tr>
              <a:tr h="388093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femininum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o – Dekl.: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3. Dekl.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9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342092"/>
                  </a:ext>
                </a:extLst>
              </a:tr>
              <a:tr h="34180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maskulinum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neutrum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155456"/>
                  </a:ext>
                </a:extLst>
              </a:tr>
              <a:tr h="649434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Singular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2102101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70833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9203392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8431201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511758"/>
                  </a:ext>
                </a:extLst>
              </a:tr>
              <a:tr h="683615">
                <a:tc rowSpan="5"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Plural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Nom.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79108680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732966"/>
                  </a:ext>
                </a:extLst>
              </a:tr>
              <a:tr h="342518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la-Latn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de-DE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804772"/>
                  </a:ext>
                </a:extLst>
              </a:tr>
              <a:tr h="683615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Akk.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6088138"/>
                  </a:ext>
                </a:extLst>
              </a:tr>
              <a:tr h="649434">
                <a:tc v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Abl.</a:t>
                      </a:r>
                      <a:endParaRPr lang="de-DE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2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19050" marR="190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71890627"/>
                  </a:ext>
                </a:extLst>
              </a:tr>
            </a:tbl>
          </a:graphicData>
        </a:graphic>
      </p:graphicFrame>
      <p:sp>
        <p:nvSpPr>
          <p:cNvPr id="7" name="Text Box 784">
            <a:extLst>
              <a:ext uri="{FF2B5EF4-FFF2-40B4-BE49-F238E27FC236}">
                <a16:creationId xmlns:a16="http://schemas.microsoft.com/office/drawing/2014/main" id="{54A30EB7-955C-4671-9E71-369C496EAA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26315" y="683568"/>
            <a:ext cx="118944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8" name="Text Box 784">
            <a:extLst>
              <a:ext uri="{FF2B5EF4-FFF2-40B4-BE49-F238E27FC236}">
                <a16:creationId xmlns:a16="http://schemas.microsoft.com/office/drawing/2014/main" id="{DD15FFF5-E43E-4371-9D48-EE065133A5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0921" y="5795566"/>
            <a:ext cx="1189441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ae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19" name="Text Box 784">
            <a:extLst>
              <a:ext uri="{FF2B5EF4-FFF2-40B4-BE49-F238E27FC236}">
                <a16:creationId xmlns:a16="http://schemas.microsoft.com/office/drawing/2014/main" id="{39A6C1D0-AC96-4452-B093-0CEBD8B74B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10899" y="4479357"/>
            <a:ext cx="128241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am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1" name="Text Box 784">
            <a:extLst>
              <a:ext uri="{FF2B5EF4-FFF2-40B4-BE49-F238E27FC236}">
                <a16:creationId xmlns:a16="http://schemas.microsoft.com/office/drawing/2014/main" id="{34E179F5-228D-47C8-99D2-9D08E83B0B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9469" y="3143563"/>
            <a:ext cx="1032346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5" name="Text Box 784">
            <a:extLst>
              <a:ext uri="{FF2B5EF4-FFF2-40B4-BE49-F238E27FC236}">
                <a16:creationId xmlns:a16="http://schemas.microsoft.com/office/drawing/2014/main" id="{B685BA2F-D219-43B4-B2DC-26FB1EB53B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57384" y="7158302"/>
            <a:ext cx="1189441" cy="474873"/>
          </a:xfrm>
          <a:prstGeom prst="rect">
            <a:avLst/>
          </a:prstGeom>
          <a:solidFill>
            <a:srgbClr val="00B0F0">
              <a:alpha val="50195"/>
            </a:srgbClr>
          </a:solidFill>
          <a:ln>
            <a:noFill/>
          </a:ln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23" name="Text Box 784">
            <a:extLst>
              <a:ext uri="{FF2B5EF4-FFF2-40B4-BE49-F238E27FC236}">
                <a16:creationId xmlns:a16="http://schemas.microsoft.com/office/drawing/2014/main" id="{DA8E2C07-125D-4353-A542-2C7FC18A7E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5932" y="5112604"/>
            <a:ext cx="1032347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a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  <p:sp>
        <p:nvSpPr>
          <p:cNvPr id="31" name="Text Box 784">
            <a:extLst>
              <a:ext uri="{FF2B5EF4-FFF2-40B4-BE49-F238E27FC236}">
                <a16:creationId xmlns:a16="http://schemas.microsoft.com/office/drawing/2014/main" id="{14C386B2-D0B3-4606-941F-C5DCFB6A1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99160" y="7829541"/>
            <a:ext cx="1110895" cy="474873"/>
          </a:xfrm>
          <a:prstGeom prst="rect">
            <a:avLst/>
          </a:prstGeom>
          <a:solidFill>
            <a:srgbClr val="99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13500" tIns="67500" rIns="13500" bIns="67500">
            <a:spAutoFit/>
          </a:bodyPr>
          <a:lstStyle>
            <a:lvl1pPr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2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2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de-DE" altLang="de-DE" sz="2200" b="1" noProof="1"/>
              <a:t>victori</a:t>
            </a:r>
            <a:r>
              <a:rPr lang="de-DE" altLang="de-DE" sz="2200" b="1" noProof="1">
                <a:solidFill>
                  <a:srgbClr val="FF0000"/>
                </a:solidFill>
              </a:rPr>
              <a:t>is</a:t>
            </a:r>
            <a:endParaRPr lang="la-Latn" altLang="de-DE" sz="2200" b="1" i="1" noProof="1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8511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8" grpId="0" animBg="1"/>
      <p:bldP spid="19" grpId="0" animBg="1"/>
      <p:bldP spid="21" grpId="0" animBg="1"/>
      <p:bldP spid="25" grpId="0" animBg="1"/>
      <p:bldP spid="23" grpId="0" animBg="1"/>
      <p:bldP spid="31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solidFill>
          <a:srgbClr val="00B0F0">
            <a:alpha val="50195"/>
          </a:srgbClr>
        </a:solidFill>
        <a:ln>
          <a:noFill/>
        </a:ln>
      </a:spPr>
      <a:bodyPr wrap="none" lIns="13500" tIns="67500" rIns="13500" bIns="67500">
        <a:spAutoFit/>
      </a:bodyPr>
      <a:lstStyle>
        <a:defPPr algn="l" eaLnBrk="1" hangingPunct="1">
          <a:defRPr sz="2200" b="1" noProof="1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1413</Words>
  <Application>Microsoft Office PowerPoint</Application>
  <PresentationFormat>Benutzerdefiniert</PresentationFormat>
  <Paragraphs>1060</Paragraphs>
  <Slides>15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Standarddesign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Ulrich Mersch-Justus</dc:creator>
  <cp:lastModifiedBy>Ulrich Mersch-Justus</cp:lastModifiedBy>
  <cp:revision>54</cp:revision>
  <dcterms:created xsi:type="dcterms:W3CDTF">2004-09-09T05:36:30Z</dcterms:created>
  <dcterms:modified xsi:type="dcterms:W3CDTF">2021-11-25T09:58:57Z</dcterms:modified>
</cp:coreProperties>
</file>