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3" r:id="rId2"/>
    <p:sldId id="298" r:id="rId3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08" y="108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63FD-723C-4035-A1DE-881864201E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9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FD20-F0B5-45FF-BE0C-8815E4809F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4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BA2-3E95-431E-B74D-9B8682D7D0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5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366715"/>
            <a:ext cx="109728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1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850F-020D-421D-91E2-D4C390162BB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9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4715-245A-4D76-835F-6FE60C4B912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EC63-D3A6-4D3E-846B-16F80464034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1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8AD0-E42E-454E-99ED-E980D51ECB2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871BD-4B7D-4C92-9340-91452AAEA17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9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3FD4-3F8C-4D94-B0A4-E50D3B16AE4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79F76-259B-4CBD-8321-5912008F61C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BFB8-CBA8-4C3D-9A0B-8B06C0EDED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B1F9-5E85-42F4-B733-D98BD5FD02B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6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75086764"/>
              </p:ext>
            </p:extLst>
          </p:nvPr>
        </p:nvGraphicFramePr>
        <p:xfrm>
          <a:off x="911425" y="683568"/>
          <a:ext cx="10513166" cy="7163690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6541" y="4952105"/>
            <a:ext cx="93937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957" y="3635896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3493" y="2003158"/>
            <a:ext cx="120547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3004" y="6629130"/>
            <a:ext cx="93937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4990" y="4269143"/>
            <a:ext cx="95540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234" y="7290595"/>
            <a:ext cx="101791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ECF1D9D9-6CD0-417F-A77A-E08DAD4A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057" y="4952105"/>
            <a:ext cx="60915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60C47EA0-75F2-47E9-B74B-E3971B73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447" y="3635896"/>
            <a:ext cx="95379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1A442A21-7D5E-4696-99F7-569EACC9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5469" y="2003158"/>
            <a:ext cx="86082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1054D579-9430-4E77-A0E4-EBBB2A4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685" y="6629130"/>
            <a:ext cx="86082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217D9423-3169-4424-BC32-1FFDA2D13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0479" y="4269143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noProof="1">
              <a:solidFill>
                <a:srgbClr val="FF00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766236C5-BAE3-46C5-9964-36446AEB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476" y="7290595"/>
            <a:ext cx="76624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ED402B05-1FF5-4000-B396-A6A1872C2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502" y="4952105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7" name="Text Box 784">
            <a:extLst>
              <a:ext uri="{FF2B5EF4-FFF2-40B4-BE49-F238E27FC236}">
                <a16:creationId xmlns:a16="http://schemas.microsoft.com/office/drawing/2014/main" id="{2DFA675A-F256-4618-8919-B132FFC6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480" y="3635896"/>
            <a:ext cx="87525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D668833D-EF4A-41C4-BAE8-1267EDAAD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050" y="2003158"/>
            <a:ext cx="6251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B0E3564-A1D2-46C6-AA80-08574EA1D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965" y="6629130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4" name="Text Box 784">
            <a:extLst>
              <a:ext uri="{FF2B5EF4-FFF2-40B4-BE49-F238E27FC236}">
                <a16:creationId xmlns:a16="http://schemas.microsoft.com/office/drawing/2014/main" id="{F4C2A013-CCF7-4299-BC11-3792BB529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9513" y="4269143"/>
            <a:ext cx="62518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9A175E06-2CB5-4E64-AD7C-A2D3F5D5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742" y="7290595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C7C95D7D-1E46-4E51-A230-6DBC1AC4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8584" y="4952104"/>
            <a:ext cx="103074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2A750AF-7009-411B-AF98-FBA757DB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1016" y="3635896"/>
            <a:ext cx="112371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BAAB0874-CA61-4589-9E6A-BE31A9CD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4598" y="2003157"/>
            <a:ext cx="71655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EA5EC2E6-AEAE-41B7-98E4-66E14FFE7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0304" y="6629130"/>
            <a:ext cx="103074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FD90A0A2-D441-4823-9FEE-5F362904B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50" y="4269142"/>
            <a:ext cx="87364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C5DF3F08-FFB1-4A19-BD6C-63DFCF2F0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8937" y="7290595"/>
            <a:ext cx="129844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4" name="Text Box 784">
            <a:extLst>
              <a:ext uri="{FF2B5EF4-FFF2-40B4-BE49-F238E27FC236}">
                <a16:creationId xmlns:a16="http://schemas.microsoft.com/office/drawing/2014/main" id="{6D585B4C-A24C-4B0F-855B-691F237FB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816" y="2636403"/>
            <a:ext cx="86082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5" name="Text Box 784">
            <a:extLst>
              <a:ext uri="{FF2B5EF4-FFF2-40B4-BE49-F238E27FC236}">
                <a16:creationId xmlns:a16="http://schemas.microsoft.com/office/drawing/2014/main" id="{E48031BD-32C3-43D2-9834-CE0A43735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767" y="2635668"/>
            <a:ext cx="60915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6" name="Text Box 784">
            <a:extLst>
              <a:ext uri="{FF2B5EF4-FFF2-40B4-BE49-F238E27FC236}">
                <a16:creationId xmlns:a16="http://schemas.microsoft.com/office/drawing/2014/main" id="{8E803CDE-4532-434E-971B-7CCA9583B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503" y="2636403"/>
            <a:ext cx="78227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7" name="Text Box 784">
            <a:extLst>
              <a:ext uri="{FF2B5EF4-FFF2-40B4-BE49-F238E27FC236}">
                <a16:creationId xmlns:a16="http://schemas.microsoft.com/office/drawing/2014/main" id="{B1BAB4F3-621F-490D-951D-756C7F3CB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6775" y="2636402"/>
            <a:ext cx="952197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8" name="Text Box 784">
            <a:extLst>
              <a:ext uri="{FF2B5EF4-FFF2-40B4-BE49-F238E27FC236}">
                <a16:creationId xmlns:a16="http://schemas.microsoft.com/office/drawing/2014/main" id="{3192E4A9-D1EC-4206-B615-5A5A8C78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8892" y="5616624"/>
            <a:ext cx="148760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gaudi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9" name="Text Box 784">
            <a:extLst>
              <a:ext uri="{FF2B5EF4-FFF2-40B4-BE49-F238E27FC236}">
                <a16:creationId xmlns:a16="http://schemas.microsoft.com/office/drawing/2014/main" id="{98C01B39-A047-4304-92C5-E69BD0349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80" y="5616624"/>
            <a:ext cx="1235929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ann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0" name="Text Box 784">
            <a:extLst>
              <a:ext uri="{FF2B5EF4-FFF2-40B4-BE49-F238E27FC236}">
                <a16:creationId xmlns:a16="http://schemas.microsoft.com/office/drawing/2014/main" id="{D27FB4D7-CD8E-4E0B-8D8E-F9EDD45F1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15" y="5616624"/>
            <a:ext cx="115738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fug</a:t>
            </a:r>
            <a:r>
              <a:rPr lang="de-DE" altLang="de-DE" sz="2200" b="1" noProof="1">
                <a:solidFill>
                  <a:srgbClr val="FF0000"/>
                </a:solidFill>
              </a:rPr>
              <a:t>arum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1" name="Text Box 784">
            <a:extLst>
              <a:ext uri="{FF2B5EF4-FFF2-40B4-BE49-F238E27FC236}">
                <a16:creationId xmlns:a16="http://schemas.microsoft.com/office/drawing/2014/main" id="{4F0F2481-5B69-4D8C-A64F-AE3CDD3EE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8237" y="5616624"/>
            <a:ext cx="113974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amor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4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98324250"/>
              </p:ext>
            </p:extLst>
          </p:nvPr>
        </p:nvGraphicFramePr>
        <p:xfrm>
          <a:off x="911425" y="899592"/>
          <a:ext cx="10513166" cy="7163690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3425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759" y="5159788"/>
            <a:ext cx="27893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292" y="3849668"/>
            <a:ext cx="5450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3712" y="2207459"/>
            <a:ext cx="54503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222" y="6841087"/>
            <a:ext cx="27893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5208" y="4482915"/>
            <a:ext cx="29496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4729" y="7500882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ECF1D9D9-6CD0-417F-A77A-E08DAD4A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40" y="5159788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60C47EA0-75F2-47E9-B74B-E3971B73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945" y="3849668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1A442A21-7D5E-4696-99F7-569EACC9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851" y="2207459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1054D579-9430-4E77-A0E4-EBBB2A4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0067" y="6841087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217D9423-3169-4424-BC32-1FFDA2D13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862" y="4482915"/>
            <a:ext cx="29496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noProof="1">
              <a:solidFill>
                <a:srgbClr val="FF00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766236C5-BAE3-46C5-9964-36446AEB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136" y="7500882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ED402B05-1FF5-4000-B396-A6A1872C2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626" y="5159788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7" name="Text Box 784">
            <a:extLst>
              <a:ext uri="{FF2B5EF4-FFF2-40B4-BE49-F238E27FC236}">
                <a16:creationId xmlns:a16="http://schemas.microsoft.com/office/drawing/2014/main" id="{2DFA675A-F256-4618-8919-B132FFC6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720" y="3849668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D668833D-EF4A-41C4-BAE8-1267EDAAD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174" y="2207459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B0E3564-A1D2-46C6-AA80-08574EA1D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089" y="6841087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4" name="Text Box 784">
            <a:extLst>
              <a:ext uri="{FF2B5EF4-FFF2-40B4-BE49-F238E27FC236}">
                <a16:creationId xmlns:a16="http://schemas.microsoft.com/office/drawing/2014/main" id="{F4C2A013-CCF7-4299-BC11-3792BB529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637" y="4482915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9A175E06-2CB5-4E64-AD7C-A2D3F5D5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143" y="7500882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C7C95D7D-1E46-4E51-A230-6DBC1AC4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5050" y="5159787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2A750AF-7009-411B-AF98-FBA757DB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6564" y="3849117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BAAB0874-CA61-4589-9E6A-BE31A9CD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0816" y="2193896"/>
            <a:ext cx="50015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-----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EA5EC2E6-AEAE-41B7-98E4-66E14FFE7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4936" y="6859204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FD90A0A2-D441-4823-9FEE-5F362904B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6392" y="4494006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C5DF3F08-FFB1-4A19-BD6C-63DFCF2F0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9362" y="7500882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8" name="Text Box 784">
            <a:extLst>
              <a:ext uri="{FF2B5EF4-FFF2-40B4-BE49-F238E27FC236}">
                <a16:creationId xmlns:a16="http://schemas.microsoft.com/office/drawing/2014/main" id="{1AA5075A-0764-41BB-AAFA-3C30B43F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227" y="5830268"/>
            <a:ext cx="82716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9" name="Text Box 784">
            <a:extLst>
              <a:ext uri="{FF2B5EF4-FFF2-40B4-BE49-F238E27FC236}">
                <a16:creationId xmlns:a16="http://schemas.microsoft.com/office/drawing/2014/main" id="{050705FA-1DF2-4858-847C-DE6091AEB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881" y="5830268"/>
            <a:ext cx="827163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0" name="Text Box 784">
            <a:extLst>
              <a:ext uri="{FF2B5EF4-FFF2-40B4-BE49-F238E27FC236}">
                <a16:creationId xmlns:a16="http://schemas.microsoft.com/office/drawing/2014/main" id="{964A23C4-FC23-4F2B-8D1A-B4D16416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4656" y="5830268"/>
            <a:ext cx="81113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1" name="Text Box 784">
            <a:extLst>
              <a:ext uri="{FF2B5EF4-FFF2-40B4-BE49-F238E27FC236}">
                <a16:creationId xmlns:a16="http://schemas.microsoft.com/office/drawing/2014/main" id="{7E1B62F1-4178-4227-BB33-DD525B99A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6564" y="5829717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2" name="Text Box 784">
            <a:extLst>
              <a:ext uri="{FF2B5EF4-FFF2-40B4-BE49-F238E27FC236}">
                <a16:creationId xmlns:a16="http://schemas.microsoft.com/office/drawing/2014/main" id="{6EC6517C-FA1B-4A79-BF4C-C8276F97B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0614" y="2843085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3" name="Text Box 784">
            <a:extLst>
              <a:ext uri="{FF2B5EF4-FFF2-40B4-BE49-F238E27FC236}">
                <a16:creationId xmlns:a16="http://schemas.microsoft.com/office/drawing/2014/main" id="{24B36EC8-BC9C-4339-B358-9B1880E52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268" y="2843085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4" name="Text Box 784">
            <a:extLst>
              <a:ext uri="{FF2B5EF4-FFF2-40B4-BE49-F238E27FC236}">
                <a16:creationId xmlns:a16="http://schemas.microsoft.com/office/drawing/2014/main" id="{EBD28FD0-8461-477A-BD54-2A5DF9C47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207" y="2843085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5" name="Text Box 784">
            <a:extLst>
              <a:ext uri="{FF2B5EF4-FFF2-40B4-BE49-F238E27FC236}">
                <a16:creationId xmlns:a16="http://schemas.microsoft.com/office/drawing/2014/main" id="{F32E40D6-8086-436E-A040-FE2E02082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6564" y="2842534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2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00B0F0">
            <a:alpha val="50195"/>
          </a:srgbClr>
        </a:solidFill>
        <a:ln>
          <a:noFill/>
        </a:ln>
      </a:spPr>
      <a:bodyPr wrap="none" lIns="13500" tIns="67500" rIns="13500" bIns="67500">
        <a:spAutoFit/>
      </a:bodyPr>
      <a:lstStyle>
        <a:defPPr algn="l" eaLnBrk="1" hangingPunct="1">
          <a:defRPr sz="2200" b="1" noProof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263</Words>
  <Application>Microsoft Office PowerPoint</Application>
  <PresentationFormat>Benutzerdefiniert</PresentationFormat>
  <Paragraphs>186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Standarddesign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58</cp:revision>
  <dcterms:created xsi:type="dcterms:W3CDTF">2004-09-09T05:36:30Z</dcterms:created>
  <dcterms:modified xsi:type="dcterms:W3CDTF">2021-01-14T14:50:38Z</dcterms:modified>
</cp:coreProperties>
</file>