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7" r:id="rId2"/>
    <p:sldId id="295" r:id="rId3"/>
    <p:sldId id="280" r:id="rId4"/>
    <p:sldId id="279" r:id="rId5"/>
    <p:sldId id="292" r:id="rId6"/>
    <p:sldId id="293" r:id="rId7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822EBD-DE72-471A-B1CE-5488D5B83903}" v="82" dt="2021-09-27T15:57:50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08" y="108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2711353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721" y="5981058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305" y="4842323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41" y="3096671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53" y="7720973"/>
            <a:ext cx="78067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339" y="5406664"/>
            <a:ext cx="79670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582" y="8286984"/>
            <a:ext cx="85922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C36FF083-F07C-4519-8628-A3475A58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64" y="3671065"/>
            <a:ext cx="70212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B356056-4DC9-42CB-9122-8A2ADF76B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079" y="7134856"/>
            <a:ext cx="85922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82B61BF6-483F-420C-9059-48ECFF61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1768" y="4230451"/>
            <a:ext cx="79670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DE78FDDF-5144-404E-980F-288AB0041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935" y="6570407"/>
            <a:ext cx="13289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68603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89679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255" y="6041343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889" y="4260522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802" y="3143563"/>
            <a:ext cx="889680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718" y="7716906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704" y="5418387"/>
            <a:ext cx="88968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71" y="8291300"/>
            <a:ext cx="9682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B75F2878-5766-49CB-B6B1-1793127A4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126" y="4842323"/>
            <a:ext cx="113974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1A446D4A-2E5E-44D6-AAE6-A7BA4342D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573" y="3684458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3251FB0F-3AD9-4D30-BBCA-AF7E59A52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726" y="7146579"/>
            <a:ext cx="9682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23142CD3-22A6-43EB-8051-84BC85C45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625" y="6566897"/>
            <a:ext cx="142187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umbr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92107224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170" y="5981058"/>
            <a:ext cx="87525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416" y="3712130"/>
            <a:ext cx="79670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897" y="3127711"/>
            <a:ext cx="71815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pater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5278" y="7720973"/>
            <a:ext cx="87525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3547" y="5404994"/>
            <a:ext cx="71815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5912" y="8286984"/>
            <a:ext cx="114295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7D5EDC11-676A-4766-B511-640E19F0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9195" y="4252270"/>
            <a:ext cx="63961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A9A77E48-8DDA-45C4-B061-74B795C3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4884" y="4837285"/>
            <a:ext cx="9682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BFE1CE05-9307-4943-9B21-BE68C3C78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236" y="6560490"/>
            <a:ext cx="98425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A0A88317-07F8-4F1E-8AC2-A5B012D65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5247" y="7144909"/>
            <a:ext cx="114295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patr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6465720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59312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97" y="5988714"/>
            <a:ext cx="43602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010" y="4840653"/>
            <a:ext cx="78067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032" y="3108394"/>
            <a:ext cx="68770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246" y="7715236"/>
            <a:ext cx="68770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203" y="7141126"/>
            <a:ext cx="59312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387" y="5402881"/>
            <a:ext cx="53060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6601A968-2893-4A55-800D-5EF29E4C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996" y="3688525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82C5AA54-86C7-4E7C-8188-228CEC7C8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738" y="4260008"/>
            <a:ext cx="53060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F4474A2E-43AD-40FE-9338-2092F02E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695" y="6555452"/>
            <a:ext cx="10628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7AC690BF-6811-4880-8804-69E073B5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203" y="8291953"/>
            <a:ext cx="59312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fili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6276239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951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405" y="5988714"/>
            <a:ext cx="45045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795" y="4848309"/>
            <a:ext cx="79510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927" y="3143563"/>
            <a:ext cx="37191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033" y="7722643"/>
            <a:ext cx="70212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829" y="5404994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825" y="8285314"/>
            <a:ext cx="60755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8D53C8FA-ACCD-4E89-B326-EFBB1E634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117" y="3656002"/>
            <a:ext cx="45045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BA328BD9-8A71-4D2A-BBB2-7D8E61A94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280" y="4239722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826EAAC0-5C94-4012-9839-4E05D5227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021" y="7114056"/>
            <a:ext cx="60755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BF2447DC-DF0D-48C8-A98F-3A800D1D2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182" y="6551385"/>
            <a:ext cx="10772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vir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3808698"/>
              </p:ext>
            </p:extLst>
          </p:nvPr>
        </p:nvGraphicFramePr>
        <p:xfrm>
          <a:off x="911425" y="1835696"/>
          <a:ext cx="10513166" cy="6977688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1273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5385" y="5981058"/>
            <a:ext cx="71815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302" y="4261516"/>
            <a:ext cx="81273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077" y="3143563"/>
            <a:ext cx="63961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183" y="7722643"/>
            <a:ext cx="96982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978" y="5404994"/>
            <a:ext cx="81273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251" y="8285314"/>
            <a:ext cx="87525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77C2EE2F-B63B-4F92-8165-F158F7219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8690" y="4834916"/>
            <a:ext cx="10628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0C410683-1D05-442C-9C6C-D07BEE5BC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398" y="3680594"/>
            <a:ext cx="71815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09206937-F67F-42D1-820C-0BEAF1E1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970" y="6542642"/>
            <a:ext cx="134493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A9FD6ED2-7A65-4A7B-894A-9D21E664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84" y="7129774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puer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588</Words>
  <Application>Microsoft Office PowerPoint</Application>
  <PresentationFormat>Benutzerdefiniert</PresentationFormat>
  <Paragraphs>432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55</cp:revision>
  <dcterms:created xsi:type="dcterms:W3CDTF">2004-09-09T05:36:30Z</dcterms:created>
  <dcterms:modified xsi:type="dcterms:W3CDTF">2021-09-27T16:00:29Z</dcterms:modified>
</cp:coreProperties>
</file>