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Override1.xml" ContentType="application/vnd.openxmlformats-officedocument.themeOverr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1"/>
  </p:sldMasterIdLst>
  <p:sldIdLst>
    <p:sldId id="263" r:id="rId2"/>
  </p:sldIdLst>
  <p:sldSz cx="12192000" cy="9144000"/>
  <p:notesSz cx="9144000" cy="6858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9CC00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65C92E-8756-483C-8240-3E41F83247B1}" v="163" dt="2021-02-22T18:05:25.036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596" y="108"/>
      </p:cViewPr>
      <p:guideLst>
        <p:guide orient="horz" pos="288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D1B63FD-723C-4035-A1DE-881864201E00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587997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BAAFD20-F0B5-45FF-BE0C-8815E4809F76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8234098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662BA2-3E95-431E-B74D-9B8682D7D03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165132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/>
          <p:cNvSpPr>
            <a:spLocks noGrp="1"/>
          </p:cNvSpPr>
          <p:nvPr>
            <p:ph/>
          </p:nvPr>
        </p:nvSpPr>
        <p:spPr>
          <a:xfrm>
            <a:off x="609600" y="366715"/>
            <a:ext cx="10972800" cy="7800975"/>
          </a:xfr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E79F4CC3-1DC5-4894-8348-441DCB411DF1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37428369-168C-4210-9E7E-740E3D67ACDA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D4B24AD0-B870-421E-BC0F-9AEA235E486C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25C667B-0120-4821-A1F2-DCEDB1A620F0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171448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AE5850F-020D-421D-91E2-D4C390162BBF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1319351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B764715-245A-4D76-835F-6FE60C4B912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7216343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AEEC63-D3A6-4D3E-846B-16F80464034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5471295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DFA48AD0-E42E-454E-99ED-E980D51ECB2B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7697995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7C871BD-4B7D-4C92-9340-91452AAEA179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28799336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7183FD4-3F8C-4D94-B0A4-E50D3B16AE44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77189515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3979F76-259B-4CBD-8321-5912008F61C3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39834927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de-DE" alt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B60BFB8-CBA8-4C3D-9A0B-8B06C0EDED32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1620222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FA95B1F9-5E85-42F4-B733-D98BD5FD02BD}" type="slidenum">
              <a:rPr lang="de-DE" altLang="de-DE" smtClean="0"/>
              <a:pPr>
                <a:defRPr/>
              </a:pPr>
              <a:t>‹Nr.›</a:t>
            </a:fld>
            <a:endParaRPr lang="de-DE" altLang="de-DE"/>
          </a:p>
        </p:txBody>
      </p:sp>
    </p:spTree>
    <p:extLst>
      <p:ext uri="{BB962C8B-B14F-4D97-AF65-F5344CB8AC3E}">
        <p14:creationId xmlns:p14="http://schemas.microsoft.com/office/powerpoint/2010/main" val="42566672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themeOverride" Target="../theme/themeOverrid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Tabelle 3">
            <a:extLst>
              <a:ext uri="{FF2B5EF4-FFF2-40B4-BE49-F238E27FC236}">
                <a16:creationId xmlns:a16="http://schemas.microsoft.com/office/drawing/2014/main" id="{68B2A0B1-476A-432C-91E2-D2500E4B2A01}"/>
              </a:ext>
            </a:extLst>
          </p:cNvPr>
          <p:cNvGraphicFramePr>
            <a:graphicFrameLocks noGrp="1" noChangeAspect="1"/>
          </p:cNvGraphicFramePr>
          <p:nvPr>
            <p:extLst>
              <p:ext uri="{D42A27DB-BD31-4B8C-83A1-F6EECF244321}">
                <p14:modId xmlns:p14="http://schemas.microsoft.com/office/powerpoint/2010/main" val="957147210"/>
              </p:ext>
            </p:extLst>
          </p:nvPr>
        </p:nvGraphicFramePr>
        <p:xfrm>
          <a:off x="911425" y="683568"/>
          <a:ext cx="10513166" cy="7774654"/>
        </p:xfrm>
        <a:graphic>
          <a:graphicData uri="http://schemas.openxmlformats.org/drawingml/2006/table">
            <a:tbl>
              <a:tblPr/>
              <a:tblGrid>
                <a:gridCol w="738142">
                  <a:extLst>
                    <a:ext uri="{9D8B030D-6E8A-4147-A177-3AD203B41FA5}">
                      <a16:colId xmlns:a16="http://schemas.microsoft.com/office/drawing/2014/main" val="1830778380"/>
                    </a:ext>
                  </a:extLst>
                </a:gridCol>
                <a:gridCol w="1134104">
                  <a:extLst>
                    <a:ext uri="{9D8B030D-6E8A-4147-A177-3AD203B41FA5}">
                      <a16:colId xmlns:a16="http://schemas.microsoft.com/office/drawing/2014/main" val="970548593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498184171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778882748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3977099476"/>
                    </a:ext>
                  </a:extLst>
                </a:gridCol>
                <a:gridCol w="2160230">
                  <a:extLst>
                    <a:ext uri="{9D8B030D-6E8A-4147-A177-3AD203B41FA5}">
                      <a16:colId xmlns:a16="http://schemas.microsoft.com/office/drawing/2014/main" val="154664392"/>
                    </a:ext>
                  </a:extLst>
                </a:gridCol>
              </a:tblGrid>
              <a:tr h="487787">
                <a:tc rowSpan="3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Numerus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Kasus</a:t>
                      </a:r>
                      <a:b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(Fall)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Deklinationsklassen/ „Substantivklassen“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FF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12512797"/>
                  </a:ext>
                </a:extLst>
              </a:tr>
              <a:tr h="388093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femininum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o – Dekl.: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3. Dekl.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9CC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5342092"/>
                  </a:ext>
                </a:extLst>
              </a:tr>
              <a:tr h="341808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maskulinum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neutrum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T>
                    <a:lnB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CFFFF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08155456"/>
                  </a:ext>
                </a:extLst>
              </a:tr>
              <a:tr h="649434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Singular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82102101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536708330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39203392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8431201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11758"/>
                  </a:ext>
                </a:extLst>
              </a:tr>
              <a:tr h="683615">
                <a:tc rowSpan="5">
                  <a:txBody>
                    <a:bodyPr/>
                    <a:lstStyle/>
                    <a:p>
                      <a:pPr marL="71755" marR="71755" algn="ctr">
                        <a:spcAft>
                          <a:spcPts val="0"/>
                        </a:spcAft>
                      </a:pPr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Plural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99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Nom.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79108680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Gen.</a:t>
                      </a:r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4149732966"/>
                  </a:ext>
                </a:extLst>
              </a:tr>
              <a:tr h="648000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r>
                        <a:rPr lang="de-DE" sz="20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Dat.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la-Latn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de-DE" sz="20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487804772"/>
                  </a:ext>
                </a:extLst>
              </a:tr>
              <a:tr h="683615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Akk.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46088138"/>
                  </a:ext>
                </a:extLst>
              </a:tr>
              <a:tr h="649434">
                <a:tc vMerge="1">
                  <a:txBody>
                    <a:bodyPr/>
                    <a:lstStyle/>
                    <a:p>
                      <a:endParaRPr lang="de-DE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Abl.</a:t>
                      </a:r>
                      <a:endParaRPr lang="de-DE" sz="2000" b="1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90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dash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sz="20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19050" marR="1905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dot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71890627"/>
                  </a:ext>
                </a:extLst>
              </a:tr>
            </a:tbl>
          </a:graphicData>
        </a:graphic>
      </p:graphicFrame>
      <p:sp>
        <p:nvSpPr>
          <p:cNvPr id="18" name="Text Box 784">
            <a:extLst>
              <a:ext uri="{FF2B5EF4-FFF2-40B4-BE49-F238E27FC236}">
                <a16:creationId xmlns:a16="http://schemas.microsoft.com/office/drawing/2014/main" id="{DD15FFF5-E43E-4371-9D48-EE065133A5C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66759" y="5251860"/>
            <a:ext cx="27893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9" name="Text Box 784">
            <a:extLst>
              <a:ext uri="{FF2B5EF4-FFF2-40B4-BE49-F238E27FC236}">
                <a16:creationId xmlns:a16="http://schemas.microsoft.com/office/drawing/2014/main" id="{39A6C1D0-AC96-4452-B093-0CEBD8B74B6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00175" y="3935651"/>
            <a:ext cx="54503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1" name="Text Box 784">
            <a:extLst>
              <a:ext uri="{FF2B5EF4-FFF2-40B4-BE49-F238E27FC236}">
                <a16:creationId xmlns:a16="http://schemas.microsoft.com/office/drawing/2014/main" id="{34E179F5-228D-47C8-99D2-9D08E83B0B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33713" y="2003158"/>
            <a:ext cx="54503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5" name="Text Box 784">
            <a:extLst>
              <a:ext uri="{FF2B5EF4-FFF2-40B4-BE49-F238E27FC236}">
                <a16:creationId xmlns:a16="http://schemas.microsoft.com/office/drawing/2014/main" id="{B685BA2F-D219-43B4-B2DC-26FB1EB53BC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33222" y="7228640"/>
            <a:ext cx="27893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3" name="Text Box 784">
            <a:extLst>
              <a:ext uri="{FF2B5EF4-FFF2-40B4-BE49-F238E27FC236}">
                <a16:creationId xmlns:a16="http://schemas.microsoft.com/office/drawing/2014/main" id="{DA8E2C07-125D-4353-A542-2C7FC18A7EF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25208" y="4568898"/>
            <a:ext cx="29496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1" name="Text Box 784">
            <a:extLst>
              <a:ext uri="{FF2B5EF4-FFF2-40B4-BE49-F238E27FC236}">
                <a16:creationId xmlns:a16="http://schemas.microsoft.com/office/drawing/2014/main" id="{14C386B2-D0B3-4606-941F-C5DCFB6A18D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6452" y="7890105"/>
            <a:ext cx="35748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0" name="Text Box 784">
            <a:extLst>
              <a:ext uri="{FF2B5EF4-FFF2-40B4-BE49-F238E27FC236}">
                <a16:creationId xmlns:a16="http://schemas.microsoft.com/office/drawing/2014/main" id="{ECF1D9D9-6CD0-417F-A77A-E08DAD4ADE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59440" y="5251860"/>
            <a:ext cx="20038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1" name="Text Box 784">
            <a:extLst>
              <a:ext uri="{FF2B5EF4-FFF2-40B4-BE49-F238E27FC236}">
                <a16:creationId xmlns:a16="http://schemas.microsoft.com/office/drawing/2014/main" id="{60C47EA0-75F2-47E9-B74B-E3971B734E3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39829" y="3935651"/>
            <a:ext cx="54503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2" name="Text Box 784">
            <a:extLst>
              <a:ext uri="{FF2B5EF4-FFF2-40B4-BE49-F238E27FC236}">
                <a16:creationId xmlns:a16="http://schemas.microsoft.com/office/drawing/2014/main" id="{1A442A21-7D5E-4696-99F7-569EACC99F6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19851" y="2003158"/>
            <a:ext cx="45206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3" name="Text Box 784">
            <a:extLst>
              <a:ext uri="{FF2B5EF4-FFF2-40B4-BE49-F238E27FC236}">
                <a16:creationId xmlns:a16="http://schemas.microsoft.com/office/drawing/2014/main" id="{1054D579-9430-4E77-A0E4-EBBB2A4A86F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00067" y="7228640"/>
            <a:ext cx="45206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os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4" name="Text Box 784">
            <a:extLst>
              <a:ext uri="{FF2B5EF4-FFF2-40B4-BE49-F238E27FC236}">
                <a16:creationId xmlns:a16="http://schemas.microsoft.com/office/drawing/2014/main" id="{217D9423-3169-4424-BC32-1FFDA2D1397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862" y="4568898"/>
            <a:ext cx="29496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noProof="1">
              <a:solidFill>
                <a:srgbClr val="FF0000"/>
              </a:solidFill>
            </a:endParaRPr>
          </a:p>
        </p:txBody>
      </p:sp>
      <p:sp>
        <p:nvSpPr>
          <p:cNvPr id="15" name="Text Box 784">
            <a:extLst>
              <a:ext uri="{FF2B5EF4-FFF2-40B4-BE49-F238E27FC236}">
                <a16:creationId xmlns:a16="http://schemas.microsoft.com/office/drawing/2014/main" id="{766236C5-BAE3-46C5-9964-36446AEB6F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49859" y="7890105"/>
            <a:ext cx="35748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6" name="Text Box 784">
            <a:extLst>
              <a:ext uri="{FF2B5EF4-FFF2-40B4-BE49-F238E27FC236}">
                <a16:creationId xmlns:a16="http://schemas.microsoft.com/office/drawing/2014/main" id="{ED402B05-1FF5-4000-B396-A6A1872C2A2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626" y="5251860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17" name="Text Box 784">
            <a:extLst>
              <a:ext uri="{FF2B5EF4-FFF2-40B4-BE49-F238E27FC236}">
                <a16:creationId xmlns:a16="http://schemas.microsoft.com/office/drawing/2014/main" id="{2DFA675A-F256-4618-8919-B132FFC6F9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87604" y="3935651"/>
            <a:ext cx="52900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0" name="Text Box 784">
            <a:extLst>
              <a:ext uri="{FF2B5EF4-FFF2-40B4-BE49-F238E27FC236}">
                <a16:creationId xmlns:a16="http://schemas.microsoft.com/office/drawing/2014/main" id="{D668833D-EF4A-41C4-BAE8-1267EDAAD6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46174" y="2003158"/>
            <a:ext cx="27893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2" name="Text Box 784">
            <a:extLst>
              <a:ext uri="{FF2B5EF4-FFF2-40B4-BE49-F238E27FC236}">
                <a16:creationId xmlns:a16="http://schemas.microsoft.com/office/drawing/2014/main" id="{3B0E3564-A1D2-46C6-AA80-08574EA1D00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34089" y="7228640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4" name="Text Box 784">
            <a:extLst>
              <a:ext uri="{FF2B5EF4-FFF2-40B4-BE49-F238E27FC236}">
                <a16:creationId xmlns:a16="http://schemas.microsoft.com/office/drawing/2014/main" id="{F4C2A013-CCF7-4299-BC11-3792BB52946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712637" y="4568898"/>
            <a:ext cx="27893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6" name="Text Box 784">
            <a:extLst>
              <a:ext uri="{FF2B5EF4-FFF2-40B4-BE49-F238E27FC236}">
                <a16:creationId xmlns:a16="http://schemas.microsoft.com/office/drawing/2014/main" id="{9A175E06-2CB5-4E64-AD7C-A2D3F5D5459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75866" y="7890105"/>
            <a:ext cx="35748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7" name="Text Box 784">
            <a:extLst>
              <a:ext uri="{FF2B5EF4-FFF2-40B4-BE49-F238E27FC236}">
                <a16:creationId xmlns:a16="http://schemas.microsoft.com/office/drawing/2014/main" id="{C7C95D7D-1E46-4E51-A230-6DBC1AC4F1D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45256" y="5241369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8" name="Text Box 784">
            <a:extLst>
              <a:ext uri="{FF2B5EF4-FFF2-40B4-BE49-F238E27FC236}">
                <a16:creationId xmlns:a16="http://schemas.microsoft.com/office/drawing/2014/main" id="{B2A750AF-7009-411B-AF98-FBA757DB0D4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77170" y="3935651"/>
            <a:ext cx="52900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em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29" name="Text Box 784">
            <a:extLst>
              <a:ext uri="{FF2B5EF4-FFF2-40B4-BE49-F238E27FC236}">
                <a16:creationId xmlns:a16="http://schemas.microsoft.com/office/drawing/2014/main" id="{BAAB0874-CA61-4589-9E6A-BE31A9CDF5A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91597" y="2004000"/>
            <a:ext cx="50015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-----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0" name="Text Box 784">
            <a:extLst>
              <a:ext uri="{FF2B5EF4-FFF2-40B4-BE49-F238E27FC236}">
                <a16:creationId xmlns:a16="http://schemas.microsoft.com/office/drawing/2014/main" id="{EA5EC2E6-AEAE-41B7-98E4-66E14FFE705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45255" y="7228640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es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2" name="Text Box 784">
            <a:extLst>
              <a:ext uri="{FF2B5EF4-FFF2-40B4-BE49-F238E27FC236}">
                <a16:creationId xmlns:a16="http://schemas.microsoft.com/office/drawing/2014/main" id="{FD90A0A2-D441-4823-9FEE-5F362904BC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01945" y="4568897"/>
            <a:ext cx="278936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3" name="Text Box 784">
            <a:extLst>
              <a:ext uri="{FF2B5EF4-FFF2-40B4-BE49-F238E27FC236}">
                <a16:creationId xmlns:a16="http://schemas.microsoft.com/office/drawing/2014/main" id="{C5DF3F08-FFB1-4A19-BD6C-63DFCF2F0B5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1404" y="7890105"/>
            <a:ext cx="70373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4" name="Text Box 784">
            <a:extLst>
              <a:ext uri="{FF2B5EF4-FFF2-40B4-BE49-F238E27FC236}">
                <a16:creationId xmlns:a16="http://schemas.microsoft.com/office/drawing/2014/main" id="{6D585B4C-A24C-4B0F-855B-691F237FB8D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106034" y="2636403"/>
            <a:ext cx="20038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5" name="Text Box 784">
            <a:extLst>
              <a:ext uri="{FF2B5EF4-FFF2-40B4-BE49-F238E27FC236}">
                <a16:creationId xmlns:a16="http://schemas.microsoft.com/office/drawing/2014/main" id="{E48031BD-32C3-43D2-9834-CE0A4373509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912149" y="2635668"/>
            <a:ext cx="20038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6" name="Text Box 784">
            <a:extLst>
              <a:ext uri="{FF2B5EF4-FFF2-40B4-BE49-F238E27FC236}">
                <a16:creationId xmlns:a16="http://schemas.microsoft.com/office/drawing/2014/main" id="{8E803CDE-4532-434E-971B-7CCA9583BDE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627" y="2636403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7" name="Text Box 784">
            <a:extLst>
              <a:ext uri="{FF2B5EF4-FFF2-40B4-BE49-F238E27FC236}">
                <a16:creationId xmlns:a16="http://schemas.microsoft.com/office/drawing/2014/main" id="{B1BAB4F3-621F-490D-951D-756C7F3CB55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70742" y="2629537"/>
            <a:ext cx="35748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8" name="Text Box 784">
            <a:extLst>
              <a:ext uri="{FF2B5EF4-FFF2-40B4-BE49-F238E27FC236}">
                <a16:creationId xmlns:a16="http://schemas.microsoft.com/office/drawing/2014/main" id="{3192E4A9-D1EC-4206-B615-5A5A8C7842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759110" y="5916379"/>
            <a:ext cx="82716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orum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39" name="Text Box 784">
            <a:extLst>
              <a:ext uri="{FF2B5EF4-FFF2-40B4-BE49-F238E27FC236}">
                <a16:creationId xmlns:a16="http://schemas.microsoft.com/office/drawing/2014/main" id="{98C01B39-A047-4304-92C5-E69BD034917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98763" y="5916379"/>
            <a:ext cx="82716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orum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40" name="Text Box 784">
            <a:extLst>
              <a:ext uri="{FF2B5EF4-FFF2-40B4-BE49-F238E27FC236}">
                <a16:creationId xmlns:a16="http://schemas.microsoft.com/office/drawing/2014/main" id="{D27FB4D7-CD8E-4E0B-8D8E-F9EDD45F141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6539" y="5916379"/>
            <a:ext cx="81113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arum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41" name="Text Box 784">
            <a:extLst>
              <a:ext uri="{FF2B5EF4-FFF2-40B4-BE49-F238E27FC236}">
                <a16:creationId xmlns:a16="http://schemas.microsoft.com/office/drawing/2014/main" id="{4F0F2481-5B69-4D8C-A64F-AE3CDD3EE6A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49957" y="5900874"/>
            <a:ext cx="545034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um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57" name="Text Box 784">
            <a:extLst>
              <a:ext uri="{FF2B5EF4-FFF2-40B4-BE49-F238E27FC236}">
                <a16:creationId xmlns:a16="http://schemas.microsoft.com/office/drawing/2014/main" id="{F98EE854-94F9-4D7F-AC07-C5CF246D108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8058745" y="3268958"/>
            <a:ext cx="29496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58" name="Text Box 784">
            <a:extLst>
              <a:ext uri="{FF2B5EF4-FFF2-40B4-BE49-F238E27FC236}">
                <a16:creationId xmlns:a16="http://schemas.microsoft.com/office/drawing/2014/main" id="{797354FC-02A4-4670-A7DA-18431E2518F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64861" y="3268223"/>
            <a:ext cx="294965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o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59" name="Text Box 784">
            <a:extLst>
              <a:ext uri="{FF2B5EF4-FFF2-40B4-BE49-F238E27FC236}">
                <a16:creationId xmlns:a16="http://schemas.microsoft.com/office/drawing/2014/main" id="{23E1BEED-2C76-4614-9130-B46DE128AA2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67627" y="3268958"/>
            <a:ext cx="436030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ae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60" name="Text Box 784">
            <a:extLst>
              <a:ext uri="{FF2B5EF4-FFF2-40B4-BE49-F238E27FC236}">
                <a16:creationId xmlns:a16="http://schemas.microsoft.com/office/drawing/2014/main" id="{7E1F25EF-0A5F-4C5B-9622-BFA89F950B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252630" y="3289651"/>
            <a:ext cx="200388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61" name="Text Box 784">
            <a:extLst>
              <a:ext uri="{FF2B5EF4-FFF2-40B4-BE49-F238E27FC236}">
                <a16:creationId xmlns:a16="http://schemas.microsoft.com/office/drawing/2014/main" id="{8A9E1905-4A0A-43D4-97E3-AD474EFF99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990672" y="6563952"/>
            <a:ext cx="35748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62" name="Text Box 784">
            <a:extLst>
              <a:ext uri="{FF2B5EF4-FFF2-40B4-BE49-F238E27FC236}">
                <a16:creationId xmlns:a16="http://schemas.microsoft.com/office/drawing/2014/main" id="{F681190E-7CF1-4143-B66D-216500FCAF8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822166" y="6574940"/>
            <a:ext cx="35748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63" name="Text Box 784">
            <a:extLst>
              <a:ext uri="{FF2B5EF4-FFF2-40B4-BE49-F238E27FC236}">
                <a16:creationId xmlns:a16="http://schemas.microsoft.com/office/drawing/2014/main" id="{CF78CAED-CA79-45C7-8FF3-0D9ECF14EB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46641" y="6563952"/>
            <a:ext cx="357482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/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  <p:sp>
        <p:nvSpPr>
          <p:cNvPr id="64" name="Text Box 784">
            <a:extLst>
              <a:ext uri="{FF2B5EF4-FFF2-40B4-BE49-F238E27FC236}">
                <a16:creationId xmlns:a16="http://schemas.microsoft.com/office/drawing/2014/main" id="{B450B045-2FF1-44F4-9195-4554B7FCD03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011405" y="6549367"/>
            <a:ext cx="703731" cy="474873"/>
          </a:xfrm>
          <a:prstGeom prst="rect">
            <a:avLst/>
          </a:prstGeom>
          <a:solidFill>
            <a:srgbClr val="99CC00">
              <a:alpha val="50195"/>
            </a:srgbClr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13500" tIns="67500" rIns="13500" bIns="67500">
            <a:spAutoFit/>
          </a:bodyPr>
          <a:lstStyle>
            <a:lvl1pPr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defTabSz="1042988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defTabSz="1042988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r>
              <a:rPr lang="de-DE" altLang="de-DE" sz="2200" b="1" noProof="1"/>
              <a:t>-</a:t>
            </a:r>
            <a:r>
              <a:rPr lang="de-DE" altLang="de-DE" sz="2200" b="1" noProof="1">
                <a:solidFill>
                  <a:srgbClr val="FF0000"/>
                </a:solidFill>
              </a:rPr>
              <a:t>ibus</a:t>
            </a:r>
            <a:endParaRPr lang="la-Latn" altLang="de-DE" sz="2200" b="1" i="1" noProof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9546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7" fill="hold">
                      <p:stCondLst>
                        <p:cond delay="indefinite"/>
                      </p:stCondLst>
                      <p:childTnLst>
                        <p:par>
                          <p:cTn id="128" fill="hold">
                            <p:stCondLst>
                              <p:cond delay="0"/>
                            </p:stCondLst>
                            <p:childTnLst>
                              <p:par>
                                <p:cTn id="1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>
                      <p:stCondLst>
                        <p:cond delay="indefinite"/>
                      </p:stCondLst>
                      <p:childTnLst>
                        <p:par>
                          <p:cTn id="144" fill="hold">
                            <p:stCondLst>
                              <p:cond delay="0"/>
                            </p:stCondLst>
                            <p:childTnLst>
                              <p:par>
                                <p:cTn id="1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1" grpId="0" animBg="1"/>
      <p:bldP spid="25" grpId="0" animBg="1"/>
      <p:bldP spid="23" grpId="0" animBg="1"/>
      <p:bldP spid="31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  <p:bldP spid="20" grpId="0" animBg="1"/>
      <p:bldP spid="22" grpId="0" animBg="1"/>
      <p:bldP spid="24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  <p:bldP spid="57" grpId="0" animBg="1"/>
      <p:bldP spid="58" grpId="0" animBg="1"/>
      <p:bldP spid="59" grpId="0" animBg="1"/>
      <p:bldP spid="60" grpId="0" animBg="1"/>
      <p:bldP spid="61" grpId="0" animBg="1"/>
      <p:bldP spid="62" grpId="0" animBg="1"/>
      <p:bldP spid="63" grpId="0" animBg="1"/>
      <p:bldP spid="64" grpId="0" animBg="1"/>
    </p:bldLst>
  </p:timing>
</p:sld>
</file>

<file path=ppt/theme/theme1.xml><?xml version="1.0" encoding="utf-8"?>
<a:theme xmlns:a="http://schemas.openxmlformats.org/drawingml/2006/main" name="Standard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txDef>
      <a:spPr bwMode="auto">
        <a:solidFill>
          <a:srgbClr val="00B0F0">
            <a:alpha val="50195"/>
          </a:srgbClr>
        </a:solidFill>
        <a:ln>
          <a:noFill/>
        </a:ln>
      </a:spPr>
      <a:bodyPr wrap="none" lIns="13500" tIns="67500" rIns="13500" bIns="67500">
        <a:spAutoFit/>
      </a:bodyPr>
      <a:lstStyle>
        <a:defPPr algn="l" eaLnBrk="1" hangingPunct="1">
          <a:defRPr sz="2200" b="1" noProof="1"/>
        </a:defPPr>
      </a:lstStyle>
    </a:tx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4472C4"/>
    </a:accent1>
    <a:accent2>
      <a:srgbClr val="ED7D31"/>
    </a:accent2>
    <a:accent3>
      <a:srgbClr val="A5A5A5"/>
    </a:accent3>
    <a:accent4>
      <a:srgbClr val="FFC000"/>
    </a:accent4>
    <a:accent5>
      <a:srgbClr val="5B9BD5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165</Words>
  <Application>Microsoft Office PowerPoint</Application>
  <PresentationFormat>Benutzerdefiniert</PresentationFormat>
  <Paragraphs>99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Standarddesign</vt:lpstr>
      <vt:lpstr>PowerPoint-Präsentation</vt:lpstr>
    </vt:vector>
  </TitlesOfParts>
  <Company> 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Ulrich Mersch-Justus</dc:creator>
  <cp:lastModifiedBy>Ulrich Mersch-Justus</cp:lastModifiedBy>
  <cp:revision>59</cp:revision>
  <dcterms:created xsi:type="dcterms:W3CDTF">2004-09-09T05:36:30Z</dcterms:created>
  <dcterms:modified xsi:type="dcterms:W3CDTF">2021-02-22T18:06:12Z</dcterms:modified>
</cp:coreProperties>
</file>