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97" r:id="rId3"/>
    <p:sldId id="304" r:id="rId4"/>
    <p:sldId id="299" r:id="rId5"/>
    <p:sldId id="305" r:id="rId6"/>
    <p:sldId id="298" r:id="rId7"/>
    <p:sldId id="301" r:id="rId8"/>
    <p:sldId id="300" r:id="rId9"/>
    <p:sldId id="302" r:id="rId10"/>
    <p:sldId id="303" r:id="rId11"/>
    <p:sldId id="306" r:id="rId12"/>
    <p:sldId id="307" r:id="rId13"/>
    <p:sldId id="308" r:id="rId14"/>
    <p:sldId id="309" r:id="rId15"/>
    <p:sldId id="310" r:id="rId16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48" y="90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9" name="Group 807">
            <a:extLst>
              <a:ext uri="{FF2B5EF4-FFF2-40B4-BE49-F238E27FC236}">
                <a16:creationId xmlns:a16="http://schemas.microsoft.com/office/drawing/2014/main" id="{355BFBC9-BE26-4D9C-9562-78E3D4428CAE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65431379"/>
              </p:ext>
            </p:extLst>
          </p:nvPr>
        </p:nvGraphicFramePr>
        <p:xfrm>
          <a:off x="3009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326029226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83412637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498291725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411142770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632001798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Relativpronomen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02386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45501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743990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698618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25222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724943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869716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59175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2532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48853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80234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36528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DAF3815-0AE8-47FB-A5DF-B85C4C519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1406" y="5924550"/>
            <a:ext cx="10718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12" name="Text Box 740">
            <a:extLst>
              <a:ext uri="{FF2B5EF4-FFF2-40B4-BE49-F238E27FC236}">
                <a16:creationId xmlns:a16="http://schemas.microsoft.com/office/drawing/2014/main" id="{15BB2104-A491-4435-932E-464F8404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9053" y="5924550"/>
            <a:ext cx="108792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13" name="Text Box 741">
            <a:extLst>
              <a:ext uri="{FF2B5EF4-FFF2-40B4-BE49-F238E27FC236}">
                <a16:creationId xmlns:a16="http://schemas.microsoft.com/office/drawing/2014/main" id="{807312E1-2040-4EBD-A4DB-717ADED62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600" y="6588125"/>
            <a:ext cx="9644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18" name="Text Box 746">
            <a:extLst>
              <a:ext uri="{FF2B5EF4-FFF2-40B4-BE49-F238E27FC236}">
                <a16:creationId xmlns:a16="http://schemas.microsoft.com/office/drawing/2014/main" id="{A8803F9D-E228-4790-96D2-46927FDC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153" y="5924550"/>
            <a:ext cx="108792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orum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6B12E248-FDCA-4D49-92E9-EE6365FA5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230" y="7235825"/>
            <a:ext cx="71281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48" name="Text Box 776">
            <a:extLst>
              <a:ext uri="{FF2B5EF4-FFF2-40B4-BE49-F238E27FC236}">
                <a16:creationId xmlns:a16="http://schemas.microsoft.com/office/drawing/2014/main" id="{DCBE2E29-5481-4080-B9A2-551B36704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600" y="7885113"/>
            <a:ext cx="9644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49" name="Text Box 777">
            <a:extLst>
              <a:ext uri="{FF2B5EF4-FFF2-40B4-BE49-F238E27FC236}">
                <a16:creationId xmlns:a16="http://schemas.microsoft.com/office/drawing/2014/main" id="{DC0328D7-99DA-4157-89E6-89BA4EE29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833" y="5292725"/>
            <a:ext cx="461148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0" name="Text Box 778">
            <a:extLst>
              <a:ext uri="{FF2B5EF4-FFF2-40B4-BE49-F238E27FC236}">
                <a16:creationId xmlns:a16="http://schemas.microsoft.com/office/drawing/2014/main" id="{77978266-9A2F-4006-87FB-CCC339CC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751" y="4643438"/>
            <a:ext cx="555725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1" name="Text Box 779">
            <a:extLst>
              <a:ext uri="{FF2B5EF4-FFF2-40B4-BE49-F238E27FC236}">
                <a16:creationId xmlns:a16="http://schemas.microsoft.com/office/drawing/2014/main" id="{6758D081-FBBF-458A-BC37-C72ABA57B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170" y="3995738"/>
            <a:ext cx="789763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em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2" name="Text Box 780">
            <a:extLst>
              <a:ext uri="{FF2B5EF4-FFF2-40B4-BE49-F238E27FC236}">
                <a16:creationId xmlns:a16="http://schemas.microsoft.com/office/drawing/2014/main" id="{40A8CFB4-0EA2-470E-975E-2F30576C3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848" y="3348038"/>
            <a:ext cx="445118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cu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3" name="Text Box 781">
            <a:extLst>
              <a:ext uri="{FF2B5EF4-FFF2-40B4-BE49-F238E27FC236}">
                <a16:creationId xmlns:a16="http://schemas.microsoft.com/office/drawing/2014/main" id="{01839DB3-0462-4729-B234-894697CB6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9151" y="2649538"/>
            <a:ext cx="775336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cu</a:t>
            </a:r>
            <a:r>
              <a:rPr lang="la-Latn" altLang="de-DE" sz="2200" b="1" dirty="0">
                <a:solidFill>
                  <a:srgbClr val="FF0000"/>
                </a:solidFill>
              </a:rPr>
              <a:t>ius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464A857F-0108-47BC-8EB1-16A618655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608" y="1928813"/>
            <a:ext cx="461148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2CD49899-D9CE-4527-83E0-D909798F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900" y="7885113"/>
            <a:ext cx="9644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BE433CEC-32A5-4DCA-9737-A5533347D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957" y="5292725"/>
            <a:ext cx="69678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7" name="Text Box 785">
            <a:extLst>
              <a:ext uri="{FF2B5EF4-FFF2-40B4-BE49-F238E27FC236}">
                <a16:creationId xmlns:a16="http://schemas.microsoft.com/office/drawing/2014/main" id="{525D35C2-7D09-4474-A8CC-A9F4F74F3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503" y="4643438"/>
            <a:ext cx="539694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C7511627-FCED-428B-8135-485297428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900" y="6588125"/>
            <a:ext cx="9644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9" name="Text Box 787">
            <a:extLst>
              <a:ext uri="{FF2B5EF4-FFF2-40B4-BE49-F238E27FC236}">
                <a16:creationId xmlns:a16="http://schemas.microsoft.com/office/drawing/2014/main" id="{7A03B5B7-F3B0-48D0-A8A9-C4E448556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957" y="7235825"/>
            <a:ext cx="69678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57BEFDA9-0E93-4D5E-AA72-B689830DC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470" y="3995738"/>
            <a:ext cx="789763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am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8A62A7EC-FFF3-4D5E-AB0E-AF60DE74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585" y="3348038"/>
            <a:ext cx="445118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cu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D78A76DC-940C-4443-8664-C1B23328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889" y="2649538"/>
            <a:ext cx="775336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cu</a:t>
            </a:r>
            <a:r>
              <a:rPr lang="la-Latn" altLang="de-DE" sz="2200" b="1" dirty="0">
                <a:solidFill>
                  <a:srgbClr val="FF0000"/>
                </a:solidFill>
              </a:rPr>
              <a:t>ius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3" name="Text Box 791">
            <a:extLst>
              <a:ext uri="{FF2B5EF4-FFF2-40B4-BE49-F238E27FC236}">
                <a16:creationId xmlns:a16="http://schemas.microsoft.com/office/drawing/2014/main" id="{52BEA966-BC11-4473-96BF-680D5C70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957" y="1928813"/>
            <a:ext cx="69678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4" name="Text Box 792">
            <a:extLst>
              <a:ext uri="{FF2B5EF4-FFF2-40B4-BE49-F238E27FC236}">
                <a16:creationId xmlns:a16="http://schemas.microsoft.com/office/drawing/2014/main" id="{85DA341E-1BC4-4D3D-8C50-785D92010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662" y="6588125"/>
            <a:ext cx="9644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FCFA4E58-34A4-4180-9859-DF3EE6C0C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4719" y="7235825"/>
            <a:ext cx="69678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6" name="Text Box 794">
            <a:extLst>
              <a:ext uri="{FF2B5EF4-FFF2-40B4-BE49-F238E27FC236}">
                <a16:creationId xmlns:a16="http://schemas.microsoft.com/office/drawing/2014/main" id="{CB71ACD6-9BDD-4EF3-840D-B107A71CF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662" y="7885113"/>
            <a:ext cx="964491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ibus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2469842A-ED7D-4D15-84E7-EAF8A29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4719" y="5292725"/>
            <a:ext cx="69678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ae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D1D853F0-FD5E-43FE-886B-0F1BFB469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251" y="4643438"/>
            <a:ext cx="555725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29C2E5F2-8246-490A-B1D2-EF34C037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689" y="3995738"/>
            <a:ext cx="72884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od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70" name="Text Box 798">
            <a:extLst>
              <a:ext uri="{FF2B5EF4-FFF2-40B4-BE49-F238E27FC236}">
                <a16:creationId xmlns:a16="http://schemas.microsoft.com/office/drawing/2014/main" id="{D7F99A65-8D53-4914-84F9-B48B8BEA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1348" y="3348038"/>
            <a:ext cx="445118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cu</a:t>
            </a:r>
            <a:r>
              <a:rPr lang="la-Latn" altLang="de-DE" sz="2200" b="1" dirty="0">
                <a:solidFill>
                  <a:srgbClr val="FF0000"/>
                </a:solidFill>
              </a:rPr>
              <a:t>i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71" name="Text Box 799">
            <a:extLst>
              <a:ext uri="{FF2B5EF4-FFF2-40B4-BE49-F238E27FC236}">
                <a16:creationId xmlns:a16="http://schemas.microsoft.com/office/drawing/2014/main" id="{9926232E-116D-4A4A-B4E5-82C70FDAD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6239" y="2649538"/>
            <a:ext cx="775336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cu</a:t>
            </a:r>
            <a:r>
              <a:rPr lang="la-Latn" altLang="de-DE" sz="2200" b="1" dirty="0">
                <a:solidFill>
                  <a:srgbClr val="FF0000"/>
                </a:solidFill>
              </a:rPr>
              <a:t>ius</a:t>
            </a:r>
          </a:p>
        </p:txBody>
      </p:sp>
      <p:sp>
        <p:nvSpPr>
          <p:cNvPr id="3872" name="Text Box 800">
            <a:extLst>
              <a:ext uri="{FF2B5EF4-FFF2-40B4-BE49-F238E27FC236}">
                <a16:creationId xmlns:a16="http://schemas.microsoft.com/office/drawing/2014/main" id="{51E5D4CE-49F3-447C-8EAD-A54D82F06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689" y="1928813"/>
            <a:ext cx="728849" cy="520312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la-Latn" altLang="de-DE" sz="2200" b="1" dirty="0"/>
              <a:t>qu</a:t>
            </a:r>
            <a:r>
              <a:rPr lang="la-Latn" altLang="de-DE" sz="2200" b="1" dirty="0">
                <a:solidFill>
                  <a:srgbClr val="FF0000"/>
                </a:solidFill>
              </a:rPr>
              <a:t>od</a:t>
            </a:r>
            <a:endParaRPr lang="la-Latn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75" name="Text Box 803">
            <a:extLst>
              <a:ext uri="{FF2B5EF4-FFF2-40B4-BE49-F238E27FC236}">
                <a16:creationId xmlns:a16="http://schemas.microsoft.com/office/drawing/2014/main" id="{6BA425F7-9232-492D-95E5-E5821E1CB28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657288" y="827590"/>
            <a:ext cx="1076701" cy="48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3876" name="Text Box 804">
            <a:extLst>
              <a:ext uri="{FF2B5EF4-FFF2-40B4-BE49-F238E27FC236}">
                <a16:creationId xmlns:a16="http://schemas.microsoft.com/office/drawing/2014/main" id="{9C9F71ED-C61B-41AF-866C-036E163612F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848848" y="6586246"/>
            <a:ext cx="693583" cy="48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3877" name="Text Box 805">
            <a:extLst>
              <a:ext uri="{FF2B5EF4-FFF2-40B4-BE49-F238E27FC236}">
                <a16:creationId xmlns:a16="http://schemas.microsoft.com/office/drawing/2014/main" id="{3FE75297-57D8-4218-80EC-4FBE9F92D50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22055" y="3127084"/>
            <a:ext cx="978917" cy="48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12" grpId="0" animBg="1"/>
      <p:bldP spid="3813" grpId="0" animBg="1"/>
      <p:bldP spid="3818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3855" grpId="0" animBg="1"/>
      <p:bldP spid="3856" grpId="0" animBg="1"/>
      <p:bldP spid="3857" grpId="0" animBg="1"/>
      <p:bldP spid="3858" grpId="0" animBg="1"/>
      <p:bldP spid="3859" grpId="0" animBg="1"/>
      <p:bldP spid="3860" grpId="0" animBg="1"/>
      <p:bldP spid="3861" grpId="0" animBg="1"/>
      <p:bldP spid="3862" grpId="0" animBg="1"/>
      <p:bldP spid="3863" grpId="0" animBg="1"/>
      <p:bldP spid="3864" grpId="0" animBg="1"/>
      <p:bldP spid="3865" grpId="0" animBg="1"/>
      <p:bldP spid="3866" grpId="0" animBg="1"/>
      <p:bldP spid="3867" grpId="0" animBg="1"/>
      <p:bldP spid="3868" grpId="0" animBg="1"/>
      <p:bldP spid="3869" grpId="0" animBg="1"/>
      <p:bldP spid="3870" grpId="0" animBg="1"/>
      <p:bldP spid="3871" grpId="0" animBg="1"/>
      <p:bldP spid="38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1976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od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B1236F39-B1EA-4EEC-B034-E0E1254EB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192" y="4837792"/>
            <a:ext cx="71976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od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46F6CA14-F345-4359-B560-0B831429A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192" y="3099308"/>
            <a:ext cx="71976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od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7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66249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A6D3A23E-C147-4F7B-BE8E-9EDB6E4D4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130" y="3684153"/>
            <a:ext cx="766249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C978DDE2-EBD0-457C-86CA-BEA5CF2F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192" y="3684154"/>
            <a:ext cx="766249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C873AA74-42D4-4BE5-BA15-7003C83B0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661" y="3684154"/>
            <a:ext cx="766249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06280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09EC0E15-02CE-4BA4-A10A-935476DEE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377" y="6552599"/>
            <a:ext cx="106280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2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22AA7105-0AF7-4971-BA73-820D0C67E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6331" y="7704727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45206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4CACD3B4-6D21-4BE3-8850-2E220CB0C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470" y="3096215"/>
            <a:ext cx="45206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57C28F70-9146-45CD-94BD-E35B7E7F2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470" y="5985445"/>
            <a:ext cx="45206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546637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8F415B68-A68E-459E-8F12-0F78BB805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00" y="5412346"/>
            <a:ext cx="546637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467A466E-0175-420A-B1E8-DF4A6869D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720" y="5412346"/>
            <a:ext cx="546637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95758837"/>
              </p:ext>
            </p:extLst>
          </p:nvPr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B69AB4D8-EA89-4B19-91C3-AEDAB63F4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4826764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5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29083397"/>
              </p:ext>
            </p:extLst>
          </p:nvPr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43603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DC7130A0-B7A8-4D8B-AD5B-60F52D05E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330" y="4248343"/>
            <a:ext cx="43603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394B0BAE-BE25-4BDD-8280-9A779597C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728" y="4248341"/>
            <a:ext cx="43603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08646EFD-8D30-4264-9B7F-2385CAD24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933" y="4248342"/>
            <a:ext cx="43603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cu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5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4EF60219-2CFB-4310-BDEF-CA365CA94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888" y="7139780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179A13D9-CECC-4EAB-990E-F16DFB8F8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025" y="8277405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2EEBF802-4D90-4035-9F0B-7930A6D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286" y="8284940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9288C5B5-5B3A-4ECA-A84D-E48934833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888" y="8283191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86598EAB-4D1B-47EE-A189-2358E6B19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025" y="7132811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5FF18AF3-B3ED-4EC9-8CC1-411AAE3A0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287" y="7132812"/>
            <a:ext cx="9554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8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0373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A3E74CE1-DB6D-4479-B958-600109FFD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7703969"/>
            <a:ext cx="70373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530607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C2FA80CA-63D1-4467-9A8E-D61613C5C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696" y="5399713"/>
            <a:ext cx="530607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2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721" y="5981058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53" y="7720973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F706E581-A187-42C7-8C26-051037D5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827" y="3107332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4A438730-6C11-4703-9A0F-1384B48C6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826" y="5981057"/>
            <a:ext cx="6877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07883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A2AD69E9-3459-4055-B9E9-F3DD2B669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688" y="6552599"/>
            <a:ext cx="107883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052037FF-0CCA-40AE-91F8-4DB12473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176" y="6552599"/>
            <a:ext cx="107883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835293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Das Relativpronomen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8C74146D-3EAD-4106-BFBE-041B7C2DD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4837792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qu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978</Words>
  <Application>Microsoft Office PowerPoint</Application>
  <PresentationFormat>Benutzerdefiniert</PresentationFormat>
  <Paragraphs>764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57</cp:revision>
  <dcterms:created xsi:type="dcterms:W3CDTF">2004-09-09T05:36:30Z</dcterms:created>
  <dcterms:modified xsi:type="dcterms:W3CDTF">2021-12-05T16:01:24Z</dcterms:modified>
</cp:coreProperties>
</file>