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9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BA514-CB41-4CEB-84B6-98B5406DC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F4C79A-31E2-447C-B7EA-87CEA5991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B76218-9ADC-4F76-AE41-4F6D9F84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6DF7E4-1189-4474-BF1B-A3B50B94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83643D-C5EA-47E8-B1CD-FE42F6A8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C64D0-EB46-426C-A9AD-D3E12546D3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46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190A09-8BC8-41F6-BCBC-B74F743D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4B6AE7-F746-402A-997D-73C80C730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7FDECC-3A4E-4694-A56D-2753E0BB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611093-9110-4769-8CD1-14DC396F3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10A28-2B65-49B7-98A2-626ED115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BA26F-723E-4B7D-BE18-5870732051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069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8EF8ED4-2A88-4D49-B400-0999A5727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3316D8-1C11-4B9B-B9E4-E321BCDC9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B6802A-1723-43D7-BB3B-BFAA3EE5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DCFAD-73F4-40A6-B3A1-26BBC257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656C24-F940-4C75-B3FA-9AEDD9250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08CDF-9AF8-465F-B36C-EE959D715C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898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EF20ECF-387B-4585-9F62-DBFC199F717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BE0484-7069-4F24-B8B9-113430C7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42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41FFAF-562B-4497-AEE0-8737BE9B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43150" y="8326438"/>
            <a:ext cx="2171700" cy="63500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C7ED1A-CEFB-404C-AA54-F0518D3BA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14900" y="8326438"/>
            <a:ext cx="1600200" cy="635000"/>
          </a:xfrm>
        </p:spPr>
        <p:txBody>
          <a:bodyPr/>
          <a:lstStyle>
            <a:lvl1pPr>
              <a:defRPr/>
            </a:lvl1pPr>
          </a:lstStyle>
          <a:p>
            <a:fld id="{2AB7C3CC-7E45-4047-8C8E-05E9F0CC662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629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03032-6473-4EC1-9798-933BD4B2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02DDF1-BD11-4450-89A5-DA5ADD737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961536-5578-40CC-B89D-D4CDD353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D53F66-AA86-4275-B41B-0787974B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57184-52F9-4675-A930-86A6EB2AA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C6584-BE92-43D7-A230-763BDEF57AB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434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15C953-8370-411C-BA5C-A36093DD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C3AC2B-01AA-4D27-8FD6-D8BA333CC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E9BAB4-52DF-4C34-A896-C6CB7CE9E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A962AD-DAE4-4A27-8EAA-54BAC42A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5BF7B-E24B-4899-B6C5-0C9748E3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D30E8-0F6F-4617-9490-9B17D10B4D5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005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092DE-B082-4442-9A84-8184B9139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207B1-FA44-4909-AC68-D0007DBA5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4BB751-53DE-4089-B361-28747BD03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58CA77-5858-4BA1-8F04-92FFE5F1E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B2A49C-8098-46E8-8343-30A4D087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60B5CA-2706-42D6-B531-86C1B376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4CEDD-5375-4FDB-9BBF-9F1DDBBA08E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155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48F82-F22A-489D-8FB8-91F55014B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AB316C2-FF96-489D-8AB6-313D7D907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5233F4-E9B4-4E33-851B-821F1F533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505FC96-784C-44C7-9474-90F622D7A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DFF7FFB-F721-408C-903F-BADBE1D57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12AA46-47B0-41A4-86FB-24C1D783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3BD5A93-DFC9-4891-A5D3-A54B8991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55935A1-9CD6-43C4-AFD4-0507F0DED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37421-BEC0-435A-A33D-712006497BD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294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05A75-ADAE-4E4E-A929-B6BED1CE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3F4838-9216-4251-AE68-512E8BD6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0CA339-077F-4206-82A0-FE215F680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EDA1CD-4757-4024-9501-7E00CA54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53EBC-46CD-4464-85FC-A8088B40D76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030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D5A813-70E9-439C-8EC5-216F9766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2140441-4728-4CE7-8991-6E1EE929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FB3D89-E61B-486B-BDB3-3B79F17E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AD584-A69E-4AA3-A24C-6DEB37C787A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8830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C9E5C-F396-4C2B-B04D-1F1AA521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05E3B4-09A7-4404-B8E7-6F4B19903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0BAEDA-A133-4AD1-AA57-06AADB278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985D99-F53C-405B-8D06-A20E2C3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42E1EB-84E9-41BA-B34B-418036268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CF2945-CE64-495A-A40A-1165DB1A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9948D-8352-4B9C-99EF-20FEA915CA3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170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BC3F8-3BD1-4F09-9633-CFFF567E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9B7E6F1-944E-43D0-871C-CCC6E70D7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FA08CD-CE9A-4CCF-A910-78033D06F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F1C30E-9865-4B27-8F06-4EC0ECD4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0678A8-2D81-4181-973F-72B17346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A9D970-5998-4DB9-8305-14617949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BABFB-0E45-4D2C-A121-C1923BB52CE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642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50336E0-1A67-4D3E-BC86-94C6D5F7D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4F77A4-C343-4B3F-AC75-31CD4EDE4B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14429E-BFD0-4FA6-BE55-F7481ED9F7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624F6C-0763-4D03-9E31-C3E7E1AA30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9F5FD58-4FFC-4689-880C-CEA55BD936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286434-9B3C-47A2-A37D-AAA56A20BE1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9" name="Group 807">
            <a:extLst>
              <a:ext uri="{FF2B5EF4-FFF2-40B4-BE49-F238E27FC236}">
                <a16:creationId xmlns:a16="http://schemas.microsoft.com/office/drawing/2014/main" id="{355BFBC9-BE26-4D9C-9562-78E3D4428CAE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326029226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83412637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1498291725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411142770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632001798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 Relativpronomen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702386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45501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0743990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698618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25222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724943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869716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659175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25322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488538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802342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536528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EDAF3815-0AE8-47FB-A5DF-B85C4C519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5924550"/>
            <a:ext cx="106045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15BB2104-A491-4435-932E-464F84041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5924550"/>
            <a:ext cx="10763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807312E1-2040-4EBD-A4DB-717ADED62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588125"/>
            <a:ext cx="95408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A8803F9D-E228-4790-96D2-46927FDCC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5924550"/>
            <a:ext cx="107632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6B12E248-FDCA-4D49-92E9-EE6365FA5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7235825"/>
            <a:ext cx="704850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DCBE2E29-5481-4080-B9A2-551B36704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7885113"/>
            <a:ext cx="95408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DC0328D7-99DA-4157-89E6-89BA4EE29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92725"/>
            <a:ext cx="455613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77978266-9A2F-4006-87FB-CCC339CC1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975" y="4643438"/>
            <a:ext cx="5492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6758D081-FBBF-458A-BC37-C72ABA57B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3995738"/>
            <a:ext cx="7810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quem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40A8CFB4-0EA2-470E-975E-2F30576C3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3348038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01839DB3-0462-4729-B234-894697CB6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2649538"/>
            <a:ext cx="766762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464A857F-0108-47BC-8EB1-16A618655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1928813"/>
            <a:ext cx="455613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2CD49899-D9CE-4527-83E0-D909798FA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7885113"/>
            <a:ext cx="95408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BE433CEC-32A5-4DCA-9737-A5533347D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5292725"/>
            <a:ext cx="6889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525D35C2-7D09-4474-A8CC-A9F4F74F3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650" y="4643438"/>
            <a:ext cx="53340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C7511627-FCED-428B-8135-485297428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6588125"/>
            <a:ext cx="954088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7A03B5B7-F3B0-48D0-A8A9-C4E448556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7235825"/>
            <a:ext cx="6889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57BEFDA9-0E93-4D5E-AA72-B689830DC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825" y="3995738"/>
            <a:ext cx="781050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8A62A7EC-FFF3-4D5E-AB0E-AF60DE74F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48038"/>
            <a:ext cx="439738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D78A76DC-940C-4443-8664-C1B233283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175" y="2649538"/>
            <a:ext cx="766763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52BEA966-BC11-4473-96BF-680D5C70D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5863" y="1928813"/>
            <a:ext cx="6889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85DA341E-1BC4-4D3D-8C50-785D92010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863" y="6588125"/>
            <a:ext cx="954087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FCFA4E58-34A4-4180-9859-DF3EE6C0C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7235825"/>
            <a:ext cx="6889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CB71ACD6-9BDD-4EF3-840D-B107A71CF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863" y="7885113"/>
            <a:ext cx="95408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quibus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2469842A-ED7D-4D15-84E7-EAF8A2977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5292725"/>
            <a:ext cx="688975" cy="515938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D1D853F0-FD5E-43FE-886B-0F1BFB469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5" y="4643438"/>
            <a:ext cx="54927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29C2E5F2-8246-490A-B1D2-EF34C037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0" y="3995738"/>
            <a:ext cx="72072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quod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D7F99A65-8D53-4914-84F9-B48B8BEA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3348038"/>
            <a:ext cx="439737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9926232E-116D-4A4A-B4E5-82C70FDAD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525" y="2649538"/>
            <a:ext cx="766763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cuius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51E5D4CE-49F3-447C-8EAD-A54D82F06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0" y="1928813"/>
            <a:ext cx="720725" cy="515937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/>
              <a:t>quod</a:t>
            </a:r>
            <a:endParaRPr lang="de-DE" altLang="de-DE" sz="2200" b="1" i="1"/>
          </a:p>
        </p:txBody>
      </p:sp>
      <p:sp>
        <p:nvSpPr>
          <p:cNvPr id="3875" name="Text Box 803">
            <a:extLst>
              <a:ext uri="{FF2B5EF4-FFF2-40B4-BE49-F238E27FC236}">
                <a16:creationId xmlns:a16="http://schemas.microsoft.com/office/drawing/2014/main" id="{6BA425F7-9232-492D-95E5-E5821E1CB28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3876" name="Text Box 804">
            <a:extLst>
              <a:ext uri="{FF2B5EF4-FFF2-40B4-BE49-F238E27FC236}">
                <a16:creationId xmlns:a16="http://schemas.microsoft.com/office/drawing/2014/main" id="{9C9F71ED-C61B-41AF-866C-036E163612F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3877" name="Text Box 805">
            <a:extLst>
              <a:ext uri="{FF2B5EF4-FFF2-40B4-BE49-F238E27FC236}">
                <a16:creationId xmlns:a16="http://schemas.microsoft.com/office/drawing/2014/main" id="{3FE75297-57D8-4218-80EC-4FBE9F92D50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222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2988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52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975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31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03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75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775" defTabSz="10429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 </dc:creator>
  <cp:lastModifiedBy>Ulrich Mersch-Justus</cp:lastModifiedBy>
  <cp:revision>15</cp:revision>
  <dcterms:created xsi:type="dcterms:W3CDTF">2004-09-09T05:36:30Z</dcterms:created>
  <dcterms:modified xsi:type="dcterms:W3CDTF">2020-02-27T16:22:23Z</dcterms:modified>
</cp:coreProperties>
</file>