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9144000" cy="68580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57250" y="1497013"/>
            <a:ext cx="5143500" cy="31829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57250" y="4802188"/>
            <a:ext cx="5143500" cy="22082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63E28E-8B8B-4E21-9D43-9F2DEE9F54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B9AD45-9037-4AFE-B2A3-8FC6B31651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5D86AA-9777-4DB5-B7DA-6CE0D105DA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47B412-E1F6-4D9F-9DC1-21144757ECC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2670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3C5841-6632-464C-939C-0119042E92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8F09F1D-3CC1-4A61-AF60-91DF02B3BE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4E7094-ABC6-4176-AB16-621F66ACD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B2EDE5-8CC7-4C00-9271-901D0D59F15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52473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4F88876-665F-4D1B-9E7E-65E3C8CD13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CA53E1-06B2-4519-9A67-061ADED558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3603228-4A0F-4B51-9704-6DD841D2D2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A96EF8-69AF-415E-B6F5-A3A3E0A8A8A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050145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42900" y="366713"/>
            <a:ext cx="6172200" cy="780097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80CE045-5588-4ADD-96A8-1F1170F2CFC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C91517-4221-4912-87E3-2CF989887B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B3D7B5A-6C74-4BE0-BAD2-672A9C3AE1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B1E9F4-18AE-45E6-AA15-8D37A66FDEF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7548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07F41E-F885-4048-B926-BAF6577E67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1C523F-B348-4AED-ABF8-39D5429698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7107FA7-2188-4D7E-8934-5FC61824C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024F5-F3D0-4270-BF8B-44646541548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07951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13" y="2279650"/>
            <a:ext cx="5915025" cy="38036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68313" y="6119813"/>
            <a:ext cx="5915025" cy="200025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2F2778-B9AC-499E-9037-A145046E28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07B3D3D-969A-4FAE-9E7E-352A2925A4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70389E-91D6-4A1E-8EAC-9006EAEEA1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9029EE-6A4F-4F3C-BAE5-037158481BE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3732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E2491B-AA52-48C2-A254-053D204EC9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AD5C08-2023-47B7-81DA-EF32582C16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081579-46FE-4BF4-A776-5876BD6A8F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47121F-D23A-4707-BBBD-48F31816A0F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0956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487363"/>
            <a:ext cx="5915025" cy="176688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3075" y="2241550"/>
            <a:ext cx="2900363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3075" y="3340100"/>
            <a:ext cx="2900363" cy="49133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71863" y="2241550"/>
            <a:ext cx="2916237" cy="10985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6237" cy="491331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07D1BE5-A654-4A77-8725-3A5F17D85A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ABD5D92-6E3B-4507-946B-1AB052AD73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2D81D2D-BC73-4DF8-BBDA-A753BB2376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7B0A0-C918-4D50-BF7B-05C17D0D3E9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344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38CB28F-A968-4549-95C3-1CAEFFD09E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155D498-72E4-44CD-83E5-E8FF92DA76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C422DBE-C1A7-49BD-92F9-03CA21005E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DAB4B-F41B-43FF-ACF0-5CDF8B5702A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66986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C880AD8-C002-4C7A-8FEB-65577400AB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C4C4E21-1AEB-4355-B223-7CC088F6E4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EC9733E-D97A-4E99-A0D3-96A615E34A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8F36A-13E1-416C-98DE-3ACCEB4A1C9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6287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B61563-CEAB-4D3D-802D-9F24590554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4E4FBB6-F40A-47F5-9E38-B74B1ADE13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A52B6F-09EB-437C-8C8E-847EA9D6BB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FFB905-008E-43AF-A07C-A85EAE5F4B7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4594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3075" y="609600"/>
            <a:ext cx="2211388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16238" y="1316038"/>
            <a:ext cx="3471862" cy="6499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3075" y="2743200"/>
            <a:ext cx="2211388" cy="508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7504BE-3FD0-4761-BDA9-DEBEB0E846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00061-2480-4FAD-B1D1-F60F0DFCD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0C02F2-EE2F-4B94-8067-450A8CE2DC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62CD5-1F4E-4515-BCD0-2CE9936A707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431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B3711BB-8920-4FF9-B3B6-3531248608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CA8E613-1BC6-4E06-B986-BE4FC914D9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CCFCE2F-6924-40AC-BE97-B3D3BBA132E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C31B59D-A0BC-4788-BA16-3104930B59D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10DB380-3FA1-4ACB-91CF-13ADEC319C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E63D2FC1-6D4C-4F24-A29E-0A62F9A2AA87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79" name="Group 807">
            <a:extLst>
              <a:ext uri="{FF2B5EF4-FFF2-40B4-BE49-F238E27FC236}">
                <a16:creationId xmlns:a16="http://schemas.microsoft.com/office/drawing/2014/main" id="{D1D070C6-965C-4110-A280-F37D93A5A1FB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381155356"/>
              </p:ext>
            </p:extLst>
          </p:nvPr>
        </p:nvGraphicFramePr>
        <p:xfrm>
          <a:off x="342900" y="366713"/>
          <a:ext cx="6172200" cy="8093076"/>
        </p:xfrm>
        <a:graphic>
          <a:graphicData uri="http://schemas.openxmlformats.org/drawingml/2006/table">
            <a:tbl>
              <a:tblPr/>
              <a:tblGrid>
                <a:gridCol w="406400">
                  <a:extLst>
                    <a:ext uri="{9D8B030D-6E8A-4147-A177-3AD203B41FA5}">
                      <a16:colId xmlns:a16="http://schemas.microsoft.com/office/drawing/2014/main" val="2393795369"/>
                    </a:ext>
                  </a:extLst>
                </a:gridCol>
                <a:gridCol w="879475">
                  <a:extLst>
                    <a:ext uri="{9D8B030D-6E8A-4147-A177-3AD203B41FA5}">
                      <a16:colId xmlns:a16="http://schemas.microsoft.com/office/drawing/2014/main" val="292207910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4214822541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3889372185"/>
                    </a:ext>
                  </a:extLst>
                </a:gridCol>
                <a:gridCol w="1573212">
                  <a:extLst>
                    <a:ext uri="{9D8B030D-6E8A-4147-A177-3AD203B41FA5}">
                      <a16:colId xmlns:a16="http://schemas.microsoft.com/office/drawing/2014/main" val="89187588"/>
                    </a:ext>
                  </a:extLst>
                </a:gridCol>
              </a:tblGrid>
              <a:tr h="444500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Kasus</a:t>
                      </a:r>
                      <a:b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(Fall)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Das Demonstrativpronomen „</a:t>
                      </a: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</a:t>
                      </a:r>
                      <a:r>
                        <a:rPr kumimoji="0" lang="de-DE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kumimoji="0" lang="de-DE" alt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r>
                        <a:rPr kumimoji="0" lang="de-DE" alt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</a:t>
                      </a: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96529"/>
                  </a:ext>
                </a:extLst>
              </a:tr>
              <a:tr h="10255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m.</a:t>
                      </a:r>
                      <a:endParaRPr kumimoji="0" lang="en-GB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f.</a:t>
                      </a:r>
                      <a:endParaRPr kumimoji="0" lang="en-GB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kumimoji="0" lang="en-GB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0398415"/>
                  </a:ext>
                </a:extLst>
              </a:tr>
              <a:tr h="715963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6215823"/>
                  </a:ext>
                </a:extLst>
              </a:tr>
              <a:tr h="714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8090443"/>
                  </a:ext>
                </a:extLst>
              </a:tr>
              <a:tr h="6572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189636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it-IT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0044085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2157411"/>
                  </a:ext>
                </a:extLst>
              </a:tr>
              <a:tr h="647700">
                <a:tc rowSpan="5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740026"/>
                  </a:ext>
                </a:extLst>
              </a:tr>
              <a:tr h="64928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Gen.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145462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996339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Akk.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3557143"/>
                  </a:ext>
                </a:extLst>
              </a:tr>
              <a:tr h="6477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Abl.</a:t>
                      </a:r>
                      <a:endParaRPr kumimoji="0" lang="de-DE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3050340"/>
                  </a:ext>
                </a:extLst>
              </a:tr>
            </a:tbl>
          </a:graphicData>
        </a:graphic>
      </p:graphicFrame>
      <p:sp>
        <p:nvSpPr>
          <p:cNvPr id="3795" name="Text Box 723">
            <a:extLst>
              <a:ext uri="{FF2B5EF4-FFF2-40B4-BE49-F238E27FC236}">
                <a16:creationId xmlns:a16="http://schemas.microsoft.com/office/drawing/2014/main" id="{E40C4F08-0303-4CB6-B9AA-47546FDFB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3788" y="5924550"/>
            <a:ext cx="87312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earum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2" name="Text Box 740">
            <a:extLst>
              <a:ext uri="{FF2B5EF4-FFF2-40B4-BE49-F238E27FC236}">
                <a16:creationId xmlns:a16="http://schemas.microsoft.com/office/drawing/2014/main" id="{BFB19721-62A4-48C3-B8D0-03BC9A6E6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1513" y="5924550"/>
            <a:ext cx="889000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3" name="Text Box 741">
            <a:extLst>
              <a:ext uri="{FF2B5EF4-FFF2-40B4-BE49-F238E27FC236}">
                <a16:creationId xmlns:a16="http://schemas.microsoft.com/office/drawing/2014/main" id="{6581FAD2-916A-4D95-83D7-06693C72F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0" y="6588125"/>
            <a:ext cx="100012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iis (eis)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18" name="Text Box 746">
            <a:extLst>
              <a:ext uri="{FF2B5EF4-FFF2-40B4-BE49-F238E27FC236}">
                <a16:creationId xmlns:a16="http://schemas.microsoft.com/office/drawing/2014/main" id="{539F0E6B-2851-4342-AFEB-996E6D08E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200" y="5924550"/>
            <a:ext cx="889000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eorum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7" name="Text Box 775">
            <a:extLst>
              <a:ext uri="{FF2B5EF4-FFF2-40B4-BE49-F238E27FC236}">
                <a16:creationId xmlns:a16="http://schemas.microsoft.com/office/drawing/2014/main" id="{BAD2621A-822E-42B0-A381-801E7BFCC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4875" y="7235825"/>
            <a:ext cx="51752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eos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48" name="Text Box 776">
            <a:extLst>
              <a:ext uri="{FF2B5EF4-FFF2-40B4-BE49-F238E27FC236}">
                <a16:creationId xmlns:a16="http://schemas.microsoft.com/office/drawing/2014/main" id="{A712EF88-B4A0-4BBB-971E-27A0C225C8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5" y="7885113"/>
            <a:ext cx="100012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iis</a:t>
            </a:r>
            <a:r>
              <a:rPr lang="de-DE" altLang="de-DE" sz="2200"/>
              <a:t> </a:t>
            </a:r>
            <a:r>
              <a:rPr lang="de-DE" altLang="de-DE" sz="2200" b="1"/>
              <a:t>(eis)</a:t>
            </a:r>
          </a:p>
        </p:txBody>
      </p:sp>
      <p:sp>
        <p:nvSpPr>
          <p:cNvPr id="3849" name="Text Box 777">
            <a:extLst>
              <a:ext uri="{FF2B5EF4-FFF2-40B4-BE49-F238E27FC236}">
                <a16:creationId xmlns:a16="http://schemas.microsoft.com/office/drawing/2014/main" id="{1DDB9F81-0DFB-49D4-8D4E-7D3E3BB05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5292725"/>
            <a:ext cx="68897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ii (ei)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0" name="Text Box 778">
            <a:extLst>
              <a:ext uri="{FF2B5EF4-FFF2-40B4-BE49-F238E27FC236}">
                <a16:creationId xmlns:a16="http://schemas.microsoft.com/office/drawing/2014/main" id="{48CF381A-837D-46CD-BE6E-8610D9DBF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9638" y="4643438"/>
            <a:ext cx="361950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eo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1" name="Text Box 779">
            <a:extLst>
              <a:ext uri="{FF2B5EF4-FFF2-40B4-BE49-F238E27FC236}">
                <a16:creationId xmlns:a16="http://schemas.microsoft.com/office/drawing/2014/main" id="{B64F9EC6-2E54-423B-A574-D7535808D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0" y="3995738"/>
            <a:ext cx="609600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eum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2" name="Text Box 780">
            <a:extLst>
              <a:ext uri="{FF2B5EF4-FFF2-40B4-BE49-F238E27FC236}">
                <a16:creationId xmlns:a16="http://schemas.microsoft.com/office/drawing/2014/main" id="{3C597126-11E5-416A-A3B6-FB2EDD61A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7263" y="3348038"/>
            <a:ext cx="268287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3" name="Text Box 781">
            <a:extLst>
              <a:ext uri="{FF2B5EF4-FFF2-40B4-BE49-F238E27FC236}">
                <a16:creationId xmlns:a16="http://schemas.microsoft.com/office/drawing/2014/main" id="{90F274E4-D065-44F1-A901-3FFD254FA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163" y="2649538"/>
            <a:ext cx="595312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4" name="Text Box 782">
            <a:extLst>
              <a:ext uri="{FF2B5EF4-FFF2-40B4-BE49-F238E27FC236}">
                <a16:creationId xmlns:a16="http://schemas.microsoft.com/office/drawing/2014/main" id="{E9B79748-9ACE-4913-88E6-F26A98909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8" y="1928813"/>
            <a:ext cx="268287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5" name="Text Box 783">
            <a:extLst>
              <a:ext uri="{FF2B5EF4-FFF2-40B4-BE49-F238E27FC236}">
                <a16:creationId xmlns:a16="http://schemas.microsoft.com/office/drawing/2014/main" id="{E00931D0-62F6-4FC9-96B2-6AB70BF76B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75" y="7885113"/>
            <a:ext cx="100012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iis</a:t>
            </a:r>
            <a:r>
              <a:rPr lang="de-DE" altLang="de-DE" sz="2200"/>
              <a:t> </a:t>
            </a:r>
            <a:r>
              <a:rPr lang="de-DE" altLang="de-DE" sz="2200" b="1"/>
              <a:t>(eis)</a:t>
            </a:r>
          </a:p>
        </p:txBody>
      </p:sp>
      <p:sp>
        <p:nvSpPr>
          <p:cNvPr id="3856" name="Text Box 784">
            <a:extLst>
              <a:ext uri="{FF2B5EF4-FFF2-40B4-BE49-F238E27FC236}">
                <a16:creationId xmlns:a16="http://schemas.microsoft.com/office/drawing/2014/main" id="{DCF69112-E6D7-4CC3-AE61-384193C6A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9525" y="5292725"/>
            <a:ext cx="501650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eae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7" name="Text Box 785">
            <a:extLst>
              <a:ext uri="{FF2B5EF4-FFF2-40B4-BE49-F238E27FC236}">
                <a16:creationId xmlns:a16="http://schemas.microsoft.com/office/drawing/2014/main" id="{8217CFB6-8758-4AB9-8930-D4C979554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313" y="4643438"/>
            <a:ext cx="34607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58" name="Text Box 786">
            <a:extLst>
              <a:ext uri="{FF2B5EF4-FFF2-40B4-BE49-F238E27FC236}">
                <a16:creationId xmlns:a16="http://schemas.microsoft.com/office/drawing/2014/main" id="{368A7061-1066-496E-955D-DBC0972EB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738" y="6588125"/>
            <a:ext cx="985837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iis</a:t>
            </a:r>
            <a:r>
              <a:rPr lang="de-DE" altLang="de-DE"/>
              <a:t> </a:t>
            </a:r>
            <a:r>
              <a:rPr lang="de-DE" altLang="de-DE" sz="2200" b="1"/>
              <a:t>(eis)</a:t>
            </a:r>
          </a:p>
        </p:txBody>
      </p:sp>
      <p:sp>
        <p:nvSpPr>
          <p:cNvPr id="3859" name="Text Box 787">
            <a:extLst>
              <a:ext uri="{FF2B5EF4-FFF2-40B4-BE49-F238E27FC236}">
                <a16:creationId xmlns:a16="http://schemas.microsoft.com/office/drawing/2014/main" id="{E1B253F3-9507-48B1-80F7-9D5CAAC2A7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9525" y="7235825"/>
            <a:ext cx="501650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eas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0" name="Text Box 788">
            <a:extLst>
              <a:ext uri="{FF2B5EF4-FFF2-40B4-BE49-F238E27FC236}">
                <a16:creationId xmlns:a16="http://schemas.microsoft.com/office/drawing/2014/main" id="{0722A6C6-E903-4DCC-8E06-05294F492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3488" y="3995738"/>
            <a:ext cx="59372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eam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1" name="Text Box 789">
            <a:extLst>
              <a:ext uri="{FF2B5EF4-FFF2-40B4-BE49-F238E27FC236}">
                <a16:creationId xmlns:a16="http://schemas.microsoft.com/office/drawing/2014/main" id="{66188271-9FA7-45EC-B3B2-ECCB3A65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000" y="3348038"/>
            <a:ext cx="268288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2" name="Text Box 790">
            <a:extLst>
              <a:ext uri="{FF2B5EF4-FFF2-40B4-BE49-F238E27FC236}">
                <a16:creationId xmlns:a16="http://schemas.microsoft.com/office/drawing/2014/main" id="{8EAA9ADD-8A77-4331-8967-2F6CB99FF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0" y="2649538"/>
            <a:ext cx="59531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eius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3" name="Text Box 791">
            <a:extLst>
              <a:ext uri="{FF2B5EF4-FFF2-40B4-BE49-F238E27FC236}">
                <a16:creationId xmlns:a16="http://schemas.microsoft.com/office/drawing/2014/main" id="{398DA742-FBD2-467A-9E92-F44A53C9B1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97313" y="1928813"/>
            <a:ext cx="34607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4" name="Text Box 792">
            <a:extLst>
              <a:ext uri="{FF2B5EF4-FFF2-40B4-BE49-F238E27FC236}">
                <a16:creationId xmlns:a16="http://schemas.microsoft.com/office/drawing/2014/main" id="{707827A4-2DC9-46ED-8148-4806D092C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7638" y="6588125"/>
            <a:ext cx="100012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iis</a:t>
            </a:r>
            <a:r>
              <a:rPr lang="de-DE" altLang="de-DE" sz="2200"/>
              <a:t> </a:t>
            </a:r>
            <a:r>
              <a:rPr lang="de-DE" altLang="de-DE" sz="2200" b="1"/>
              <a:t>(eis)</a:t>
            </a:r>
          </a:p>
        </p:txBody>
      </p:sp>
      <p:sp>
        <p:nvSpPr>
          <p:cNvPr id="3865" name="Text Box 793">
            <a:extLst>
              <a:ext uri="{FF2B5EF4-FFF2-40B4-BE49-F238E27FC236}">
                <a16:creationId xmlns:a16="http://schemas.microsoft.com/office/drawing/2014/main" id="{7A13A8ED-5E1B-4AE9-BFC6-715D56523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7235825"/>
            <a:ext cx="34607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6" name="Text Box 794">
            <a:extLst>
              <a:ext uri="{FF2B5EF4-FFF2-40B4-BE49-F238E27FC236}">
                <a16:creationId xmlns:a16="http://schemas.microsoft.com/office/drawing/2014/main" id="{EDA4C78E-37DB-4D87-8C0C-B0C7BAAA4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9225" y="7885113"/>
            <a:ext cx="1000125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iis</a:t>
            </a:r>
            <a:r>
              <a:rPr lang="de-DE" altLang="de-DE" sz="2200"/>
              <a:t> </a:t>
            </a:r>
            <a:r>
              <a:rPr lang="de-DE" altLang="de-DE" sz="2200" b="1"/>
              <a:t>(eis)</a:t>
            </a:r>
          </a:p>
        </p:txBody>
      </p:sp>
      <p:sp>
        <p:nvSpPr>
          <p:cNvPr id="3867" name="Text Box 795">
            <a:extLst>
              <a:ext uri="{FF2B5EF4-FFF2-40B4-BE49-F238E27FC236}">
                <a16:creationId xmlns:a16="http://schemas.microsoft.com/office/drawing/2014/main" id="{58CBE8AB-875B-49D1-99C2-36F5DD24A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3075" y="5292725"/>
            <a:ext cx="346075" cy="515938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ea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8" name="Text Box 796">
            <a:extLst>
              <a:ext uri="{FF2B5EF4-FFF2-40B4-BE49-F238E27FC236}">
                <a16:creationId xmlns:a16="http://schemas.microsoft.com/office/drawing/2014/main" id="{1DD24C4B-9D47-4292-8961-3281CCABC7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138" y="4643438"/>
            <a:ext cx="361950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eo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69" name="Text Box 797">
            <a:extLst>
              <a:ext uri="{FF2B5EF4-FFF2-40B4-BE49-F238E27FC236}">
                <a16:creationId xmlns:a16="http://schemas.microsoft.com/office/drawing/2014/main" id="{2712B0BE-1F3D-4E62-818A-CDB0637635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3238" y="3995738"/>
            <a:ext cx="284162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id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0" name="Text Box 798">
            <a:extLst>
              <a:ext uri="{FF2B5EF4-FFF2-40B4-BE49-F238E27FC236}">
                <a16:creationId xmlns:a16="http://schemas.microsoft.com/office/drawing/2014/main" id="{B9988413-3F46-457F-B252-0AF1AFCC9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2763" y="3348038"/>
            <a:ext cx="268287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ei</a:t>
            </a:r>
            <a:endParaRPr lang="de-DE" altLang="de-DE" sz="2200" b="1" i="1">
              <a:solidFill>
                <a:srgbClr val="CC3300"/>
              </a:solidFill>
            </a:endParaRPr>
          </a:p>
        </p:txBody>
      </p:sp>
      <p:sp>
        <p:nvSpPr>
          <p:cNvPr id="3871" name="Text Box 799">
            <a:extLst>
              <a:ext uri="{FF2B5EF4-FFF2-40B4-BE49-F238E27FC236}">
                <a16:creationId xmlns:a16="http://schemas.microsoft.com/office/drawing/2014/main" id="{154349AD-4CEF-406A-93E9-95B10728A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9250" y="2649538"/>
            <a:ext cx="59531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eius</a:t>
            </a:r>
          </a:p>
        </p:txBody>
      </p:sp>
      <p:sp>
        <p:nvSpPr>
          <p:cNvPr id="3872" name="Text Box 800">
            <a:extLst>
              <a:ext uri="{FF2B5EF4-FFF2-40B4-BE49-F238E27FC236}">
                <a16:creationId xmlns:a16="http://schemas.microsoft.com/office/drawing/2014/main" id="{413ADFCE-A29F-4F99-AF79-BF8576EF1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4825" y="1928813"/>
            <a:ext cx="284163" cy="515937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/>
              <a:t>id</a:t>
            </a:r>
            <a:endParaRPr lang="de-DE" altLang="de-DE" sz="2200" b="1" i="1"/>
          </a:p>
        </p:txBody>
      </p:sp>
      <p:sp>
        <p:nvSpPr>
          <p:cNvPr id="2148" name="Text Box 803">
            <a:extLst>
              <a:ext uri="{FF2B5EF4-FFF2-40B4-BE49-F238E27FC236}">
                <a16:creationId xmlns:a16="http://schemas.microsoft.com/office/drawing/2014/main" id="{6A5E3F9F-E085-4989-9E9B-0CDF908E9EB5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969" y="829469"/>
            <a:ext cx="1065213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Numerus</a:t>
            </a:r>
            <a:endParaRPr lang="de-DE" altLang="de-DE" sz="2000" i="1"/>
          </a:p>
        </p:txBody>
      </p:sp>
      <p:sp>
        <p:nvSpPr>
          <p:cNvPr id="2149" name="Text Box 804">
            <a:extLst>
              <a:ext uri="{FF2B5EF4-FFF2-40B4-BE49-F238E27FC236}">
                <a16:creationId xmlns:a16="http://schemas.microsoft.com/office/drawing/2014/main" id="{4F4B91BD-6EAA-431E-9015-34141F25835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185738" y="6588125"/>
            <a:ext cx="6858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Plural</a:t>
            </a:r>
            <a:endParaRPr lang="de-DE" altLang="de-DE" sz="2000" i="1"/>
          </a:p>
        </p:txBody>
      </p:sp>
      <p:sp>
        <p:nvSpPr>
          <p:cNvPr id="2150" name="Text Box 805">
            <a:extLst>
              <a:ext uri="{FF2B5EF4-FFF2-40B4-BE49-F238E27FC236}">
                <a16:creationId xmlns:a16="http://schemas.microsoft.com/office/drawing/2014/main" id="{F2CD2550-7849-4AD4-BE78-72C1A7386419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60325" y="3128963"/>
            <a:ext cx="968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99CC00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000" tIns="90000" rIns="18000" bIns="900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000"/>
              <a:t>Singular</a:t>
            </a:r>
            <a:endParaRPr lang="de-DE" altLang="de-DE" sz="2000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" grpId="0" animBg="1"/>
      <p:bldP spid="3812" grpId="0" animBg="1"/>
      <p:bldP spid="3813" grpId="0" animBg="1"/>
      <p:bldP spid="3818" grpId="0" animBg="1"/>
      <p:bldP spid="3847" grpId="0" animBg="1"/>
      <p:bldP spid="3848" grpId="0" animBg="1"/>
      <p:bldP spid="3849" grpId="0" animBg="1"/>
      <p:bldP spid="3850" grpId="0" animBg="1"/>
      <p:bldP spid="3851" grpId="0" animBg="1"/>
      <p:bldP spid="3852" grpId="0" animBg="1"/>
      <p:bldP spid="3853" grpId="0" animBg="1"/>
      <p:bldP spid="3854" grpId="0" animBg="1"/>
      <p:bldP spid="3855" grpId="0" animBg="1"/>
      <p:bldP spid="3856" grpId="0" animBg="1"/>
      <p:bldP spid="3857" grpId="0" animBg="1"/>
      <p:bldP spid="3858" grpId="0" animBg="1"/>
      <p:bldP spid="3859" grpId="0" animBg="1"/>
      <p:bldP spid="3860" grpId="0" animBg="1"/>
      <p:bldP spid="3861" grpId="0" animBg="1"/>
      <p:bldP spid="3862" grpId="0" animBg="1"/>
      <p:bldP spid="3863" grpId="0" animBg="1"/>
      <p:bldP spid="3864" grpId="0" animBg="1"/>
      <p:bldP spid="3865" grpId="0" animBg="1"/>
      <p:bldP spid="3866" grpId="0" animBg="1"/>
      <p:bldP spid="3867" grpId="0" animBg="1"/>
      <p:bldP spid="3868" grpId="0" animBg="1"/>
      <p:bldP spid="3869" grpId="0" animBg="1"/>
      <p:bldP spid="3870" grpId="0" animBg="1"/>
      <p:bldP spid="3871" grpId="0" animBg="1"/>
      <p:bldP spid="3872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Bildschirmpräsentation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Standarddesign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Mersch-Justus</dc:creator>
  <cp:lastModifiedBy>Ulrich Mersch-Justus</cp:lastModifiedBy>
  <cp:revision>19</cp:revision>
  <dcterms:created xsi:type="dcterms:W3CDTF">2004-09-09T05:36:30Z</dcterms:created>
  <dcterms:modified xsi:type="dcterms:W3CDTF">2022-02-05T16:18:09Z</dcterms:modified>
</cp:coreProperties>
</file>