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3400" cy="756126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428" y="96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703924-77BE-4CEA-8860-12436FC102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E556A2-0039-46B4-B687-378CBB4FC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CF909E-0EEC-454C-8A48-EBC6A5889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1C98B-A1D4-4BAE-80CB-3C9805995FE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688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6447E8-396C-4104-ACB6-7B7BBADBB3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84E5FA-D7F2-463C-AAF6-AD5B6301C9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EC5E6D-B0FF-4220-BCBB-138C62331E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9DE89D-79B5-4508-A3AB-F0477A421E5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359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ADCA3C-C030-4682-8C22-8143C87A32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D06015-33EC-44C1-BC0F-7B60A6DC1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C64507-38FC-43F2-A3B6-EABD914448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38B10-894A-4D35-B9FA-90F9A3BF8FC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154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B81FD2-DC05-48F8-B6F6-5848007B7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AF2DAC-DFAB-43F4-8C00-A719DB415E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240BD7-C015-4095-B2E1-21C1B659D0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62A03-5338-4EEA-8ADE-BAE6F2C7647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175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B47690-D08D-4683-AC0F-C42884ECED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BECD5D-A4D8-4E99-B773-BD9E1445E9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C817B0-985C-473F-ACBA-8DE1B87DA4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819CC-6153-47DD-ACA7-6D332051757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1072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33053C-07E4-4386-B767-2B32266BA7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F839D2-448A-4FBF-8DF1-9F05D93C94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A29C96-0C6D-4249-8E2E-D98082493F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4E88E2-E0B3-47C1-84AB-9B89EA0DEDD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5253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2A7E8A-DAFE-4D91-8CCC-D554A9958B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A9EDB02-1E3D-452E-9A54-C9CCCC757E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E5BFB9B-383E-493F-9A7B-14AF4CA968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3BB08-74F8-4A20-8E84-813ABE083CE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6416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8C9FE9C-B176-43F9-8DB7-09B5601804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08A52CF-DB16-4CF1-A0DF-95AFB48608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C6CEA4-8188-46F5-AE00-28E6F714B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8B2CE-9611-4896-90DD-4B6B061ED48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993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78578E-2A2A-4DB9-80AE-1BF0CDD6D1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396E4C-2F61-46F3-A1F8-07B071C405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D21FB6-FF88-421D-9008-C9B86CEB59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4EA077-662C-4A1A-B4E2-AAE51242E6E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816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4D285A-84B0-41D3-8B66-6D8DBBDF7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1B61EB-6BDF-4E12-BAC2-4EF2EFB06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EA48BA-D9F9-46F0-B801-F1412B8096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92BCC-7E57-4875-9420-EE6DB4D8B0A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870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3B2A37-03A1-4134-B3D6-DAB2F08D15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F63039-D1E9-471E-AF09-48B539890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D3F011-3C43-4814-B300-3D9E120673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9F590A-D3BB-4FF6-B928-23C4D57613E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69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7CD38E-9952-4785-BA11-547F367E7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65648BE-2B1F-4308-A492-92A6F48B0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8E01689-B765-4B3A-B757-394E7D73AA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B78658-2CB8-4186-BE0D-1293264688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4EDD1B2-D4D9-4789-B2E5-8E89990AD7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EE24AC26-BBC8-4A0D-A243-F1C5D54A877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7725" indent="-325438" algn="l" defTabSz="10429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5625" indent="-260350" algn="l" defTabSz="10429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44738" indent="-258763" algn="l" defTabSz="10429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801938" indent="-258763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59138" indent="-258763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16338" indent="-258763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3538" indent="-258763" algn="l" defTabSz="1042988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3" name="Group 475">
            <a:extLst>
              <a:ext uri="{FF2B5EF4-FFF2-40B4-BE49-F238E27FC236}">
                <a16:creationId xmlns:a16="http://schemas.microsoft.com/office/drawing/2014/main" id="{C59F03A0-4626-49E2-AE12-EBF952F19F79}"/>
              </a:ext>
            </a:extLst>
          </p:cNvPr>
          <p:cNvGraphicFramePr>
            <a:graphicFrameLocks noGrp="1"/>
          </p:cNvGraphicFramePr>
          <p:nvPr/>
        </p:nvGraphicFramePr>
        <p:xfrm>
          <a:off x="576263" y="546100"/>
          <a:ext cx="9540875" cy="6580245"/>
        </p:xfrm>
        <a:graphic>
          <a:graphicData uri="http://schemas.openxmlformats.org/drawingml/2006/table">
            <a:tbl>
              <a:tblPr/>
              <a:tblGrid>
                <a:gridCol w="461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4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7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9419">
                <a:tc rowSpan="2" gridSpan="2"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cap="flat"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Plusquamperfekt Aktiv</a:t>
                      </a:r>
                      <a:endParaRPr kumimoji="0" lang="de-DE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318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–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–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–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gemischte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konsonanti-sche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44">
                <a:tc gridSpan="2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Infinitiv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laudare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videre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audire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capere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dicere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318">
                <a:tc row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3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3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5318">
                <a:tc row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53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053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24" name="Text Box 370">
            <a:extLst>
              <a:ext uri="{FF2B5EF4-FFF2-40B4-BE49-F238E27FC236}">
                <a16:creationId xmlns:a16="http://schemas.microsoft.com/office/drawing/2014/main" id="{8404A909-A6FE-4944-8231-9D0E96E7C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688" y="287338"/>
            <a:ext cx="1179512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25" name="Text Box 373">
            <a:extLst>
              <a:ext uri="{FF2B5EF4-FFF2-40B4-BE49-F238E27FC236}">
                <a16:creationId xmlns:a16="http://schemas.microsoft.com/office/drawing/2014/main" id="{7465BB94-4168-4E40-8D20-C7E8344E0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5650" y="3484563"/>
            <a:ext cx="212883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422" name="Text Box 374">
            <a:extLst>
              <a:ext uri="{FF2B5EF4-FFF2-40B4-BE49-F238E27FC236}">
                <a16:creationId xmlns:a16="http://schemas.microsoft.com/office/drawing/2014/main" id="{278DA87E-29BE-4102-948D-416EAD4AC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2490788"/>
            <a:ext cx="1557337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300"/>
              <a:t>laudaveram</a:t>
            </a:r>
          </a:p>
        </p:txBody>
      </p:sp>
      <p:sp>
        <p:nvSpPr>
          <p:cNvPr id="2431" name="Text Box 383">
            <a:extLst>
              <a:ext uri="{FF2B5EF4-FFF2-40B4-BE49-F238E27FC236}">
                <a16:creationId xmlns:a16="http://schemas.microsoft.com/office/drawing/2014/main" id="{82CF7B8F-D148-4669-B2BE-6F63A82CA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488" y="3324225"/>
            <a:ext cx="1460500" cy="53181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laudaveras</a:t>
            </a:r>
            <a:endParaRPr lang="de-DE" altLang="de-DE" sz="2300">
              <a:solidFill>
                <a:srgbClr val="008000"/>
              </a:solidFill>
            </a:endParaRPr>
          </a:p>
        </p:txBody>
      </p:sp>
      <p:sp>
        <p:nvSpPr>
          <p:cNvPr id="2432" name="Text Box 384">
            <a:extLst>
              <a:ext uri="{FF2B5EF4-FFF2-40B4-BE49-F238E27FC236}">
                <a16:creationId xmlns:a16="http://schemas.microsoft.com/office/drawing/2014/main" id="{B6A776C8-03B3-4AA6-8BAB-33145674E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38" y="3309938"/>
            <a:ext cx="974725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videras</a:t>
            </a:r>
            <a:endParaRPr lang="de-DE" altLang="de-DE" sz="2300"/>
          </a:p>
        </p:txBody>
      </p:sp>
      <p:sp>
        <p:nvSpPr>
          <p:cNvPr id="2433" name="Text Box 385">
            <a:extLst>
              <a:ext uri="{FF2B5EF4-FFF2-40B4-BE49-F238E27FC236}">
                <a16:creationId xmlns:a16="http://schemas.microsoft.com/office/drawing/2014/main" id="{49E54D84-E15A-4427-8DD7-FFCF3B6F0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5113" y="2474913"/>
            <a:ext cx="1071562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vider</a:t>
            </a:r>
            <a:r>
              <a:rPr lang="de-DE" altLang="de-DE" sz="2300"/>
              <a:t>am</a:t>
            </a:r>
          </a:p>
        </p:txBody>
      </p:sp>
      <p:sp>
        <p:nvSpPr>
          <p:cNvPr id="2434" name="Text Box 386">
            <a:extLst>
              <a:ext uri="{FF2B5EF4-FFF2-40B4-BE49-F238E27FC236}">
                <a16:creationId xmlns:a16="http://schemas.microsoft.com/office/drawing/2014/main" id="{2DF0D616-ADC1-4FBF-8A6A-177AF199C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550" y="4090988"/>
            <a:ext cx="909638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viderat</a:t>
            </a:r>
            <a:endParaRPr lang="de-DE" altLang="de-DE" sz="2300"/>
          </a:p>
        </p:txBody>
      </p:sp>
      <p:sp>
        <p:nvSpPr>
          <p:cNvPr id="2435" name="Text Box 387">
            <a:extLst>
              <a:ext uri="{FF2B5EF4-FFF2-40B4-BE49-F238E27FC236}">
                <a16:creationId xmlns:a16="http://schemas.microsoft.com/office/drawing/2014/main" id="{A0790A82-43FF-4504-9FDD-46D039F02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238" y="4106863"/>
            <a:ext cx="1395412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laudaverat</a:t>
            </a:r>
            <a:endParaRPr lang="de-DE" altLang="de-DE" sz="2300"/>
          </a:p>
        </p:txBody>
      </p:sp>
      <p:sp>
        <p:nvSpPr>
          <p:cNvPr id="2436" name="Text Box 388">
            <a:extLst>
              <a:ext uri="{FF2B5EF4-FFF2-40B4-BE49-F238E27FC236}">
                <a16:creationId xmlns:a16="http://schemas.microsoft.com/office/drawing/2014/main" id="{9D33F5EC-28A7-4840-961E-3E9851DFA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3825" y="4894263"/>
            <a:ext cx="132556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200"/>
              <a:t>videramus</a:t>
            </a:r>
            <a:endParaRPr lang="de-DE" altLang="de-DE" sz="2200"/>
          </a:p>
        </p:txBody>
      </p:sp>
      <p:sp>
        <p:nvSpPr>
          <p:cNvPr id="2437" name="Text Box 389">
            <a:extLst>
              <a:ext uri="{FF2B5EF4-FFF2-40B4-BE49-F238E27FC236}">
                <a16:creationId xmlns:a16="http://schemas.microsoft.com/office/drawing/2014/main" id="{CB920165-DB45-440B-9ADC-B9D81E630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388" y="5684838"/>
            <a:ext cx="1444625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audiveratis</a:t>
            </a:r>
            <a:endParaRPr lang="de-DE" altLang="de-DE" sz="2300"/>
          </a:p>
        </p:txBody>
      </p:sp>
      <p:sp>
        <p:nvSpPr>
          <p:cNvPr id="2438" name="Text Box 390">
            <a:extLst>
              <a:ext uri="{FF2B5EF4-FFF2-40B4-BE49-F238E27FC236}">
                <a16:creationId xmlns:a16="http://schemas.microsoft.com/office/drawing/2014/main" id="{4055F42D-6750-43BE-9AE6-544DFBCD5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488" y="4894263"/>
            <a:ext cx="1636712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200"/>
              <a:t>audiveramus</a:t>
            </a:r>
            <a:endParaRPr lang="de-DE" altLang="de-DE" sz="2200"/>
          </a:p>
        </p:txBody>
      </p:sp>
      <p:sp>
        <p:nvSpPr>
          <p:cNvPr id="2439" name="Text Box 391">
            <a:extLst>
              <a:ext uri="{FF2B5EF4-FFF2-40B4-BE49-F238E27FC236}">
                <a16:creationId xmlns:a16="http://schemas.microsoft.com/office/drawing/2014/main" id="{2768775D-6E5C-4150-838B-F1575AE25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6491288"/>
            <a:ext cx="1395412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audiverant</a:t>
            </a:r>
            <a:endParaRPr lang="de-DE" altLang="de-DE" sz="2300"/>
          </a:p>
        </p:txBody>
      </p:sp>
      <p:sp>
        <p:nvSpPr>
          <p:cNvPr id="2440" name="Text Box 392">
            <a:extLst>
              <a:ext uri="{FF2B5EF4-FFF2-40B4-BE49-F238E27FC236}">
                <a16:creationId xmlns:a16="http://schemas.microsoft.com/office/drawing/2014/main" id="{CC6F9566-5B85-426F-B12F-E8B1E77E6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550" y="6491288"/>
            <a:ext cx="1168400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ceperant</a:t>
            </a:r>
            <a:endParaRPr lang="de-DE" altLang="de-DE" sz="2300"/>
          </a:p>
        </p:txBody>
      </p:sp>
      <p:sp>
        <p:nvSpPr>
          <p:cNvPr id="2441" name="Text Box 393">
            <a:extLst>
              <a:ext uri="{FF2B5EF4-FFF2-40B4-BE49-F238E27FC236}">
                <a16:creationId xmlns:a16="http://schemas.microsoft.com/office/drawing/2014/main" id="{E5F4D9BF-825A-497B-B769-6C6A08FC7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0" y="4090988"/>
            <a:ext cx="1233488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audiverat</a:t>
            </a:r>
            <a:endParaRPr lang="de-DE" altLang="de-DE" sz="2300"/>
          </a:p>
        </p:txBody>
      </p:sp>
      <p:sp>
        <p:nvSpPr>
          <p:cNvPr id="2442" name="Text Box 394">
            <a:extLst>
              <a:ext uri="{FF2B5EF4-FFF2-40B4-BE49-F238E27FC236}">
                <a16:creationId xmlns:a16="http://schemas.microsoft.com/office/drawing/2014/main" id="{4EB0ADA4-B957-4F41-81AC-2827E7FCF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3309938"/>
            <a:ext cx="1298575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audiveras</a:t>
            </a:r>
            <a:endParaRPr lang="de-DE" altLang="de-DE" sz="2300"/>
          </a:p>
        </p:txBody>
      </p:sp>
      <p:sp>
        <p:nvSpPr>
          <p:cNvPr id="2443" name="Text Box 395">
            <a:extLst>
              <a:ext uri="{FF2B5EF4-FFF2-40B4-BE49-F238E27FC236}">
                <a16:creationId xmlns:a16="http://schemas.microsoft.com/office/drawing/2014/main" id="{8E0826AE-7253-47AD-B320-48B3F5AD6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8313" y="2474913"/>
            <a:ext cx="1395412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audiveram</a:t>
            </a:r>
            <a:endParaRPr lang="de-DE" altLang="de-DE" sz="2300"/>
          </a:p>
        </p:txBody>
      </p:sp>
      <p:sp>
        <p:nvSpPr>
          <p:cNvPr id="2444" name="Text Box 396">
            <a:extLst>
              <a:ext uri="{FF2B5EF4-FFF2-40B4-BE49-F238E27FC236}">
                <a16:creationId xmlns:a16="http://schemas.microsoft.com/office/drawing/2014/main" id="{0E7B51FE-7F12-4670-BD60-81F7E165A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638" y="4892675"/>
            <a:ext cx="1792287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200"/>
              <a:t>laudaveramus</a:t>
            </a:r>
            <a:endParaRPr lang="de-DE" altLang="de-DE" sz="2200"/>
          </a:p>
        </p:txBody>
      </p:sp>
      <p:sp>
        <p:nvSpPr>
          <p:cNvPr id="2445" name="Text Box 397">
            <a:extLst>
              <a:ext uri="{FF2B5EF4-FFF2-40B4-BE49-F238E27FC236}">
                <a16:creationId xmlns:a16="http://schemas.microsoft.com/office/drawing/2014/main" id="{14EA3295-4E4B-417C-9BB5-05A47959A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775" y="5684838"/>
            <a:ext cx="1120775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videratis</a:t>
            </a:r>
            <a:endParaRPr lang="de-DE" altLang="de-DE" sz="2300"/>
          </a:p>
        </p:txBody>
      </p:sp>
      <p:sp>
        <p:nvSpPr>
          <p:cNvPr id="2446" name="Text Box 398">
            <a:extLst>
              <a:ext uri="{FF2B5EF4-FFF2-40B4-BE49-F238E27FC236}">
                <a16:creationId xmlns:a16="http://schemas.microsoft.com/office/drawing/2014/main" id="{1F0773C2-B1C2-44C6-B867-54834261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350" y="6491288"/>
            <a:ext cx="1071563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viderant</a:t>
            </a:r>
            <a:endParaRPr lang="de-DE" altLang="de-DE" sz="2300"/>
          </a:p>
        </p:txBody>
      </p:sp>
      <p:sp>
        <p:nvSpPr>
          <p:cNvPr id="2447" name="Text Box 399">
            <a:extLst>
              <a:ext uri="{FF2B5EF4-FFF2-40B4-BE49-F238E27FC236}">
                <a16:creationId xmlns:a16="http://schemas.microsoft.com/office/drawing/2014/main" id="{DB82B518-87CC-4821-BEB9-6B5674FE1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5175" y="5684838"/>
            <a:ext cx="1606550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laudaveratis</a:t>
            </a:r>
            <a:endParaRPr lang="de-DE" altLang="de-DE" sz="2300"/>
          </a:p>
        </p:txBody>
      </p:sp>
      <p:sp>
        <p:nvSpPr>
          <p:cNvPr id="2448" name="Text Box 400">
            <a:extLst>
              <a:ext uri="{FF2B5EF4-FFF2-40B4-BE49-F238E27FC236}">
                <a16:creationId xmlns:a16="http://schemas.microsoft.com/office/drawing/2014/main" id="{02F0393E-0832-446E-BC02-6B6683256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8988" y="6492875"/>
            <a:ext cx="1557337" cy="53181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laudaverant</a:t>
            </a:r>
            <a:endParaRPr lang="de-DE" altLang="de-DE" sz="2300"/>
          </a:p>
        </p:txBody>
      </p:sp>
      <p:sp>
        <p:nvSpPr>
          <p:cNvPr id="2449" name="Text Box 401">
            <a:extLst>
              <a:ext uri="{FF2B5EF4-FFF2-40B4-BE49-F238E27FC236}">
                <a16:creationId xmlns:a16="http://schemas.microsoft.com/office/drawing/2014/main" id="{C9D12E70-745E-449C-A54A-6A781647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8200" y="5684838"/>
            <a:ext cx="1217613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ceperatis</a:t>
            </a:r>
            <a:endParaRPr lang="de-DE" altLang="de-DE" sz="2300"/>
          </a:p>
        </p:txBody>
      </p:sp>
      <p:sp>
        <p:nvSpPr>
          <p:cNvPr id="2450" name="Text Box 402">
            <a:extLst>
              <a:ext uri="{FF2B5EF4-FFF2-40B4-BE49-F238E27FC236}">
                <a16:creationId xmlns:a16="http://schemas.microsoft.com/office/drawing/2014/main" id="{14E14098-9852-44E4-83FE-F311B0D6D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4894263"/>
            <a:ext cx="141922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200"/>
              <a:t>ceperamus</a:t>
            </a:r>
            <a:endParaRPr lang="de-DE" altLang="de-DE" sz="2200"/>
          </a:p>
        </p:txBody>
      </p:sp>
      <p:sp>
        <p:nvSpPr>
          <p:cNvPr id="2451" name="Text Box 403">
            <a:extLst>
              <a:ext uri="{FF2B5EF4-FFF2-40B4-BE49-F238E27FC236}">
                <a16:creationId xmlns:a16="http://schemas.microsoft.com/office/drawing/2014/main" id="{0DED4260-4BC6-4E8C-B677-14BAA671D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800" y="4090988"/>
            <a:ext cx="1006475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ceperat</a:t>
            </a:r>
            <a:endParaRPr lang="de-DE" altLang="de-DE" sz="2300">
              <a:solidFill>
                <a:srgbClr val="008000"/>
              </a:solidFill>
            </a:endParaRPr>
          </a:p>
        </p:txBody>
      </p:sp>
      <p:sp>
        <p:nvSpPr>
          <p:cNvPr id="2452" name="Text Box 404">
            <a:extLst>
              <a:ext uri="{FF2B5EF4-FFF2-40B4-BE49-F238E27FC236}">
                <a16:creationId xmlns:a16="http://schemas.microsoft.com/office/drawing/2014/main" id="{DB8FAD6A-D569-483E-A784-5E3983CB1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0588" y="3309938"/>
            <a:ext cx="1071562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ceperas</a:t>
            </a:r>
            <a:endParaRPr lang="de-DE" altLang="de-DE" sz="2300"/>
          </a:p>
        </p:txBody>
      </p:sp>
      <p:sp>
        <p:nvSpPr>
          <p:cNvPr id="2453" name="Text Box 405">
            <a:extLst>
              <a:ext uri="{FF2B5EF4-FFF2-40B4-BE49-F238E27FC236}">
                <a16:creationId xmlns:a16="http://schemas.microsoft.com/office/drawing/2014/main" id="{82ECDB8C-F747-48F6-AA18-17AB62B1B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7725" y="2474913"/>
            <a:ext cx="1168400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ceperam</a:t>
            </a:r>
            <a:endParaRPr lang="de-DE" altLang="de-DE" sz="2300"/>
          </a:p>
        </p:txBody>
      </p:sp>
      <p:sp>
        <p:nvSpPr>
          <p:cNvPr id="2454" name="Text Box 406">
            <a:extLst>
              <a:ext uri="{FF2B5EF4-FFF2-40B4-BE49-F238E27FC236}">
                <a16:creationId xmlns:a16="http://schemas.microsoft.com/office/drawing/2014/main" id="{29C234F3-0F15-4123-B131-1C0F4614B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9675" y="4090988"/>
            <a:ext cx="909638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dixerat</a:t>
            </a:r>
            <a:endParaRPr lang="de-DE" altLang="de-DE" sz="2300"/>
          </a:p>
        </p:txBody>
      </p:sp>
      <p:sp>
        <p:nvSpPr>
          <p:cNvPr id="2455" name="Text Box 407">
            <a:extLst>
              <a:ext uri="{FF2B5EF4-FFF2-40B4-BE49-F238E27FC236}">
                <a16:creationId xmlns:a16="http://schemas.microsoft.com/office/drawing/2014/main" id="{8D1DC4A1-8B31-4A8B-9D68-8B458F9A9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3325" y="3309938"/>
            <a:ext cx="974725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dixeras</a:t>
            </a:r>
            <a:endParaRPr lang="de-DE" altLang="de-DE" sz="2300"/>
          </a:p>
        </p:txBody>
      </p:sp>
      <p:sp>
        <p:nvSpPr>
          <p:cNvPr id="2456" name="Text Box 408">
            <a:extLst>
              <a:ext uri="{FF2B5EF4-FFF2-40B4-BE49-F238E27FC236}">
                <a16:creationId xmlns:a16="http://schemas.microsoft.com/office/drawing/2014/main" id="{58B09D3E-0F1E-451E-9BE3-633F91F82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7763" y="2474913"/>
            <a:ext cx="1071562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dixeram</a:t>
            </a:r>
            <a:endParaRPr lang="de-DE" altLang="de-DE" sz="2300"/>
          </a:p>
        </p:txBody>
      </p:sp>
      <p:sp>
        <p:nvSpPr>
          <p:cNvPr id="2457" name="Text Box 409">
            <a:extLst>
              <a:ext uri="{FF2B5EF4-FFF2-40B4-BE49-F238E27FC236}">
                <a16:creationId xmlns:a16="http://schemas.microsoft.com/office/drawing/2014/main" id="{69AB6DEC-2C14-412E-A235-BCADFC79E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9175" y="4894263"/>
            <a:ext cx="132556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200"/>
              <a:t>dixeramus</a:t>
            </a:r>
            <a:endParaRPr lang="de-DE" altLang="de-DE" sz="2200"/>
          </a:p>
        </p:txBody>
      </p:sp>
      <p:sp>
        <p:nvSpPr>
          <p:cNvPr id="2458" name="Text Box 410">
            <a:extLst>
              <a:ext uri="{FF2B5EF4-FFF2-40B4-BE49-F238E27FC236}">
                <a16:creationId xmlns:a16="http://schemas.microsoft.com/office/drawing/2014/main" id="{BF031820-A2C7-4FCD-B0C2-53586BA9F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3475" y="5684838"/>
            <a:ext cx="1120775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dixeratis</a:t>
            </a:r>
            <a:endParaRPr lang="de-DE" altLang="de-DE" sz="2300">
              <a:solidFill>
                <a:srgbClr val="008000"/>
              </a:solidFill>
            </a:endParaRPr>
          </a:p>
        </p:txBody>
      </p:sp>
      <p:sp>
        <p:nvSpPr>
          <p:cNvPr id="2459" name="Text Box 411">
            <a:extLst>
              <a:ext uri="{FF2B5EF4-FFF2-40B4-BE49-F238E27FC236}">
                <a16:creationId xmlns:a16="http://schemas.microsoft.com/office/drawing/2014/main" id="{132C54EA-4E46-466C-B941-80D5BA57E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6491288"/>
            <a:ext cx="1071563" cy="5318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300"/>
              <a:t>dixerant</a:t>
            </a:r>
            <a:endParaRPr lang="de-DE" altLang="de-DE" sz="2300"/>
          </a:p>
        </p:txBody>
      </p:sp>
      <p:sp>
        <p:nvSpPr>
          <p:cNvPr id="2156" name="Text Box 478">
            <a:extLst>
              <a:ext uri="{FF2B5EF4-FFF2-40B4-BE49-F238E27FC236}">
                <a16:creationId xmlns:a16="http://schemas.microsoft.com/office/drawing/2014/main" id="{A519C5EB-E785-4601-B7F8-E7AB65DBF72A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71450" y="3257551"/>
            <a:ext cx="124142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400">
                <a:latin typeface="Times New Roman" panose="02020603050405020304" pitchFamily="18" charset="0"/>
              </a:rPr>
              <a:t>Singular</a:t>
            </a: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157" name="Text Box 480">
            <a:extLst>
              <a:ext uri="{FF2B5EF4-FFF2-40B4-BE49-F238E27FC236}">
                <a16:creationId xmlns:a16="http://schemas.microsoft.com/office/drawing/2014/main" id="{8822EC28-A683-4A2D-8315-FD1DF0E4B942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28612" y="5689601"/>
            <a:ext cx="93662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400">
                <a:latin typeface="Times New Roman" panose="02020603050405020304" pitchFamily="18" charset="0"/>
              </a:rPr>
              <a:t>Plural</a:t>
            </a:r>
            <a:endParaRPr lang="de-DE" altLang="de-DE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2" grpId="0" animBg="1"/>
      <p:bldP spid="2431" grpId="0" animBg="1"/>
      <p:bldP spid="2432" grpId="0" animBg="1"/>
      <p:bldP spid="2433" grpId="0" animBg="1"/>
      <p:bldP spid="2434" grpId="0" animBg="1"/>
      <p:bldP spid="2435" grpId="0" animBg="1"/>
      <p:bldP spid="2436" grpId="0" animBg="1"/>
      <p:bldP spid="2437" grpId="0" animBg="1"/>
      <p:bldP spid="2438" grpId="0" animBg="1"/>
      <p:bldP spid="2439" grpId="0" animBg="1"/>
      <p:bldP spid="2440" grpId="0" animBg="1"/>
      <p:bldP spid="2441" grpId="0" animBg="1"/>
      <p:bldP spid="2442" grpId="0" animBg="1"/>
      <p:bldP spid="2443" grpId="0" animBg="1"/>
      <p:bldP spid="2444" grpId="0" animBg="1"/>
      <p:bldP spid="2445" grpId="0" animBg="1"/>
      <p:bldP spid="2446" grpId="0" animBg="1"/>
      <p:bldP spid="2447" grpId="0" animBg="1"/>
      <p:bldP spid="2448" grpId="0" animBg="1"/>
      <p:bldP spid="2449" grpId="0" animBg="1"/>
      <p:bldP spid="2450" grpId="0" animBg="1"/>
      <p:bldP spid="2451" grpId="0" animBg="1"/>
      <p:bldP spid="2452" grpId="0" animBg="1"/>
      <p:bldP spid="2453" grpId="0" animBg="1"/>
      <p:bldP spid="2454" grpId="0" animBg="1"/>
      <p:bldP spid="2455" grpId="0" animBg="1"/>
      <p:bldP spid="2456" grpId="0" animBg="1"/>
      <p:bldP spid="2457" grpId="0" animBg="1"/>
      <p:bldP spid="2458" grpId="0" animBg="1"/>
      <p:bldP spid="24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1" name="Group 115">
            <a:extLst>
              <a:ext uri="{FF2B5EF4-FFF2-40B4-BE49-F238E27FC236}">
                <a16:creationId xmlns:a16="http://schemas.microsoft.com/office/drawing/2014/main" id="{ED3908A7-4146-4C2A-BC17-47225749DA1B}"/>
              </a:ext>
            </a:extLst>
          </p:cNvPr>
          <p:cNvGraphicFramePr>
            <a:graphicFrameLocks noGrp="1"/>
          </p:cNvGraphicFramePr>
          <p:nvPr/>
        </p:nvGraphicFramePr>
        <p:xfrm>
          <a:off x="576263" y="546100"/>
          <a:ext cx="9540875" cy="6580245"/>
        </p:xfrm>
        <a:graphic>
          <a:graphicData uri="http://schemas.openxmlformats.org/drawingml/2006/table">
            <a:tbl>
              <a:tblPr/>
              <a:tblGrid>
                <a:gridCol w="461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6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7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9419">
                <a:tc rowSpan="2" gridSpan="2"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cap="flat"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Plusquamperfekt Passiv</a:t>
                      </a:r>
                      <a:endParaRPr kumimoji="0" lang="de-DE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318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–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 –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–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gemischte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konsonantische Konj.</a:t>
                      </a:r>
                      <a:endParaRPr kumimoji="0" lang="en-GB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44">
                <a:tc gridSpan="2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Infinitiv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laudare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videre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audire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capere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dicere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5318">
                <a:tc row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3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3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5318">
                <a:tc rowSpan="3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400" marR="104400" marT="50399" marB="503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53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053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Pers.</a:t>
                      </a: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4287" marR="104287" marT="52143" marB="521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48" name="Text Box 78">
            <a:extLst>
              <a:ext uri="{FF2B5EF4-FFF2-40B4-BE49-F238E27FC236}">
                <a16:creationId xmlns:a16="http://schemas.microsoft.com/office/drawing/2014/main" id="{B1FE79EC-CC89-475F-AF91-6178CEE1E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688" y="287338"/>
            <a:ext cx="1179512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149" name="Text Box 79">
            <a:extLst>
              <a:ext uri="{FF2B5EF4-FFF2-40B4-BE49-F238E27FC236}">
                <a16:creationId xmlns:a16="http://schemas.microsoft.com/office/drawing/2014/main" id="{23A82FB2-19FD-473D-ADD1-1E6B0D287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5650" y="3484563"/>
            <a:ext cx="212883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87" tIns="52144" rIns="104287" bIns="52144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176" name="Text Box 80">
            <a:extLst>
              <a:ext uri="{FF2B5EF4-FFF2-40B4-BE49-F238E27FC236}">
                <a16:creationId xmlns:a16="http://schemas.microsoft.com/office/drawing/2014/main" id="{F61399C3-A24C-43FB-880F-2047DEC0F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538" y="2476500"/>
            <a:ext cx="1643062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laudatus eram</a:t>
            </a:r>
          </a:p>
        </p:txBody>
      </p:sp>
      <p:sp>
        <p:nvSpPr>
          <p:cNvPr id="4177" name="Text Box 81">
            <a:extLst>
              <a:ext uri="{FF2B5EF4-FFF2-40B4-BE49-F238E27FC236}">
                <a16:creationId xmlns:a16="http://schemas.microsoft.com/office/drawing/2014/main" id="{71EE3D72-E9AE-4D21-B2FA-CD87996D8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8988" y="3309938"/>
            <a:ext cx="1558925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laudatus eras</a:t>
            </a:r>
          </a:p>
        </p:txBody>
      </p:sp>
      <p:sp>
        <p:nvSpPr>
          <p:cNvPr id="4178" name="Text Box 82">
            <a:extLst>
              <a:ext uri="{FF2B5EF4-FFF2-40B4-BE49-F238E27FC236}">
                <a16:creationId xmlns:a16="http://schemas.microsoft.com/office/drawing/2014/main" id="{881A8F41-DA98-4CFA-BCF3-2950458A0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3309938"/>
            <a:ext cx="1177925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visus eras</a:t>
            </a:r>
            <a:endParaRPr lang="de-DE" altLang="de-DE" sz="2000"/>
          </a:p>
        </p:txBody>
      </p:sp>
      <p:sp>
        <p:nvSpPr>
          <p:cNvPr id="4179" name="Text Box 83">
            <a:extLst>
              <a:ext uri="{FF2B5EF4-FFF2-40B4-BE49-F238E27FC236}">
                <a16:creationId xmlns:a16="http://schemas.microsoft.com/office/drawing/2014/main" id="{923A7ED5-F61C-449D-9C5A-DA74F2BDB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975" y="2474913"/>
            <a:ext cx="1262063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visus</a:t>
            </a:r>
            <a:r>
              <a:rPr lang="fr-FR" altLang="de-DE" sz="2000"/>
              <a:t> eram</a:t>
            </a:r>
            <a:endParaRPr lang="de-DE" altLang="de-DE" sz="2000"/>
          </a:p>
        </p:txBody>
      </p:sp>
      <p:sp>
        <p:nvSpPr>
          <p:cNvPr id="4180" name="Text Box 84">
            <a:extLst>
              <a:ext uri="{FF2B5EF4-FFF2-40B4-BE49-F238E27FC236}">
                <a16:creationId xmlns:a16="http://schemas.microsoft.com/office/drawing/2014/main" id="{07727FD4-AB85-4C36-A793-A938797E6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538" y="4090988"/>
            <a:ext cx="1120775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visus erat</a:t>
            </a:r>
            <a:endParaRPr lang="de-DE" altLang="de-DE" sz="2000"/>
          </a:p>
        </p:txBody>
      </p:sp>
      <p:sp>
        <p:nvSpPr>
          <p:cNvPr id="4181" name="Text Box 85">
            <a:extLst>
              <a:ext uri="{FF2B5EF4-FFF2-40B4-BE49-F238E27FC236}">
                <a16:creationId xmlns:a16="http://schemas.microsoft.com/office/drawing/2014/main" id="{CC673E63-BB25-4776-9AAB-7C1EE61D0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63" y="4092575"/>
            <a:ext cx="1501775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laudatus erat</a:t>
            </a:r>
          </a:p>
        </p:txBody>
      </p:sp>
      <p:sp>
        <p:nvSpPr>
          <p:cNvPr id="4182" name="Text Box 86">
            <a:extLst>
              <a:ext uri="{FF2B5EF4-FFF2-40B4-BE49-F238E27FC236}">
                <a16:creationId xmlns:a16="http://schemas.microsoft.com/office/drawing/2014/main" id="{963C77AF-14EC-447E-898B-66236E9B8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7013" y="4894263"/>
            <a:ext cx="1127125" cy="4397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700"/>
              <a:t>visi eramus</a:t>
            </a:r>
          </a:p>
        </p:txBody>
      </p:sp>
      <p:sp>
        <p:nvSpPr>
          <p:cNvPr id="4183" name="Text Box 87">
            <a:extLst>
              <a:ext uri="{FF2B5EF4-FFF2-40B4-BE49-F238E27FC236}">
                <a16:creationId xmlns:a16="http://schemas.microsoft.com/office/drawing/2014/main" id="{4FC6A3D3-34B6-4C76-9CDC-92B8BFF32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9113" y="5684838"/>
            <a:ext cx="1273175" cy="469900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1900"/>
              <a:t>auditi eratis</a:t>
            </a:r>
            <a:endParaRPr lang="de-DE" altLang="de-DE" sz="1900"/>
          </a:p>
        </p:txBody>
      </p:sp>
      <p:sp>
        <p:nvSpPr>
          <p:cNvPr id="4184" name="Text Box 88">
            <a:extLst>
              <a:ext uri="{FF2B5EF4-FFF2-40B4-BE49-F238E27FC236}">
                <a16:creationId xmlns:a16="http://schemas.microsoft.com/office/drawing/2014/main" id="{613F6D7E-B501-44B6-88B1-97C25CD0E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894263"/>
            <a:ext cx="1333500" cy="4397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1700"/>
              <a:t>auditi eramus</a:t>
            </a:r>
            <a:endParaRPr lang="de-DE" altLang="de-DE" sz="1700"/>
          </a:p>
        </p:txBody>
      </p:sp>
      <p:sp>
        <p:nvSpPr>
          <p:cNvPr id="4185" name="Text Box 89">
            <a:extLst>
              <a:ext uri="{FF2B5EF4-FFF2-40B4-BE49-F238E27FC236}">
                <a16:creationId xmlns:a16="http://schemas.microsoft.com/office/drawing/2014/main" id="{959E7C49-0648-4D99-ACA5-8996D4B28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75" y="6491288"/>
            <a:ext cx="1290638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auditi erant</a:t>
            </a:r>
            <a:endParaRPr lang="de-DE" altLang="de-DE" sz="2000"/>
          </a:p>
        </p:txBody>
      </p:sp>
      <p:sp>
        <p:nvSpPr>
          <p:cNvPr id="4186" name="Text Box 90">
            <a:extLst>
              <a:ext uri="{FF2B5EF4-FFF2-40B4-BE49-F238E27FC236}">
                <a16:creationId xmlns:a16="http://schemas.microsoft.com/office/drawing/2014/main" id="{80ADFA8C-D03C-44C3-9CCD-05A387EE8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9150" y="6491288"/>
            <a:ext cx="1219200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capti erant</a:t>
            </a:r>
            <a:endParaRPr lang="de-DE" altLang="de-DE" sz="2000"/>
          </a:p>
        </p:txBody>
      </p:sp>
      <p:sp>
        <p:nvSpPr>
          <p:cNvPr id="4187" name="Text Box 91">
            <a:extLst>
              <a:ext uri="{FF2B5EF4-FFF2-40B4-BE49-F238E27FC236}">
                <a16:creationId xmlns:a16="http://schemas.microsoft.com/office/drawing/2014/main" id="{7B4E677A-F3FD-4AFF-B28B-FD2357AF9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538" y="4090988"/>
            <a:ext cx="1360487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auditus erat</a:t>
            </a:r>
            <a:endParaRPr lang="de-DE" altLang="de-DE" sz="2000"/>
          </a:p>
        </p:txBody>
      </p:sp>
      <p:sp>
        <p:nvSpPr>
          <p:cNvPr id="4188" name="Text Box 92">
            <a:extLst>
              <a:ext uri="{FF2B5EF4-FFF2-40B4-BE49-F238E27FC236}">
                <a16:creationId xmlns:a16="http://schemas.microsoft.com/office/drawing/2014/main" id="{1299D5B1-2014-44D6-A854-5D4555C18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3309938"/>
            <a:ext cx="1417638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auditus eras</a:t>
            </a:r>
            <a:endParaRPr lang="de-DE" altLang="de-DE" sz="2000"/>
          </a:p>
        </p:txBody>
      </p:sp>
      <p:sp>
        <p:nvSpPr>
          <p:cNvPr id="4189" name="Text Box 93">
            <a:extLst>
              <a:ext uri="{FF2B5EF4-FFF2-40B4-BE49-F238E27FC236}">
                <a16:creationId xmlns:a16="http://schemas.microsoft.com/office/drawing/2014/main" id="{E38A80F4-99BB-4C9A-B64E-3571335B2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513" y="2474913"/>
            <a:ext cx="1501775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auditus eram</a:t>
            </a:r>
            <a:endParaRPr lang="de-DE" altLang="de-DE" sz="2000"/>
          </a:p>
        </p:txBody>
      </p:sp>
      <p:sp>
        <p:nvSpPr>
          <p:cNvPr id="4190" name="Text Box 94">
            <a:extLst>
              <a:ext uri="{FF2B5EF4-FFF2-40B4-BE49-F238E27FC236}">
                <a16:creationId xmlns:a16="http://schemas.microsoft.com/office/drawing/2014/main" id="{9820ACC9-9E05-4959-851A-CABB80029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6613" y="4892675"/>
            <a:ext cx="1454150" cy="4397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700"/>
              <a:t>laudati eramus</a:t>
            </a:r>
          </a:p>
        </p:txBody>
      </p:sp>
      <p:sp>
        <p:nvSpPr>
          <p:cNvPr id="4191" name="Text Box 95">
            <a:extLst>
              <a:ext uri="{FF2B5EF4-FFF2-40B4-BE49-F238E27FC236}">
                <a16:creationId xmlns:a16="http://schemas.microsoft.com/office/drawing/2014/main" id="{D8F67202-EB9F-4409-8CEE-24842123D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4638" y="5684838"/>
            <a:ext cx="1042987" cy="469900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1900"/>
              <a:t>visi eratis</a:t>
            </a:r>
            <a:endParaRPr lang="de-DE" altLang="de-DE" sz="1900"/>
          </a:p>
        </p:txBody>
      </p:sp>
      <p:sp>
        <p:nvSpPr>
          <p:cNvPr id="4192" name="Text Box 96">
            <a:extLst>
              <a:ext uri="{FF2B5EF4-FFF2-40B4-BE49-F238E27FC236}">
                <a16:creationId xmlns:a16="http://schemas.microsoft.com/office/drawing/2014/main" id="{EC934E55-ACA8-4434-A3C9-8E83F4046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5" y="6491288"/>
            <a:ext cx="1050925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visi erant</a:t>
            </a:r>
            <a:endParaRPr lang="de-DE" altLang="de-DE" sz="2000"/>
          </a:p>
        </p:txBody>
      </p:sp>
      <p:sp>
        <p:nvSpPr>
          <p:cNvPr id="4193" name="Text Box 97">
            <a:extLst>
              <a:ext uri="{FF2B5EF4-FFF2-40B4-BE49-F238E27FC236}">
                <a16:creationId xmlns:a16="http://schemas.microsoft.com/office/drawing/2014/main" id="{482503BA-7EF9-4E77-96C7-3247C1239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2013" y="5684838"/>
            <a:ext cx="1408112" cy="469900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900"/>
              <a:t>laudati eratis</a:t>
            </a:r>
          </a:p>
        </p:txBody>
      </p:sp>
      <p:sp>
        <p:nvSpPr>
          <p:cNvPr id="4194" name="Text Box 98">
            <a:extLst>
              <a:ext uri="{FF2B5EF4-FFF2-40B4-BE49-F238E27FC236}">
                <a16:creationId xmlns:a16="http://schemas.microsoft.com/office/drawing/2014/main" id="{8700A553-7797-47FF-A20B-839B13BD3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3" y="6492875"/>
            <a:ext cx="1431925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laudati erant</a:t>
            </a:r>
          </a:p>
        </p:txBody>
      </p:sp>
      <p:sp>
        <p:nvSpPr>
          <p:cNvPr id="4195" name="Text Box 99">
            <a:extLst>
              <a:ext uri="{FF2B5EF4-FFF2-40B4-BE49-F238E27FC236}">
                <a16:creationId xmlns:a16="http://schemas.microsoft.com/office/drawing/2014/main" id="{C3A5C184-3BA1-4FF5-814E-95C4F3F69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1850" y="5684838"/>
            <a:ext cx="1204913" cy="469900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1900"/>
              <a:t>capti eratis</a:t>
            </a:r>
            <a:endParaRPr lang="de-DE" altLang="de-DE" sz="1900"/>
          </a:p>
        </p:txBody>
      </p:sp>
      <p:sp>
        <p:nvSpPr>
          <p:cNvPr id="4196" name="Text Box 100">
            <a:extLst>
              <a:ext uri="{FF2B5EF4-FFF2-40B4-BE49-F238E27FC236}">
                <a16:creationId xmlns:a16="http://schemas.microsoft.com/office/drawing/2014/main" id="{E19D4E11-FBB8-4736-B61B-93A40AFCA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5338" y="4894263"/>
            <a:ext cx="1273175" cy="4397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1700"/>
              <a:t>capti eramus</a:t>
            </a:r>
            <a:endParaRPr lang="de-DE" altLang="de-DE" sz="1700"/>
          </a:p>
        </p:txBody>
      </p:sp>
      <p:sp>
        <p:nvSpPr>
          <p:cNvPr id="4197" name="Text Box 101">
            <a:extLst>
              <a:ext uri="{FF2B5EF4-FFF2-40B4-BE49-F238E27FC236}">
                <a16:creationId xmlns:a16="http://schemas.microsoft.com/office/drawing/2014/main" id="{CCBFBFBD-0B2E-4B8A-AF19-BD18ADC7A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1688" y="4090988"/>
            <a:ext cx="1289050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captus erat</a:t>
            </a:r>
            <a:endParaRPr lang="de-DE" altLang="de-DE" sz="2000">
              <a:solidFill>
                <a:srgbClr val="008000"/>
              </a:solidFill>
            </a:endParaRPr>
          </a:p>
        </p:txBody>
      </p:sp>
      <p:sp>
        <p:nvSpPr>
          <p:cNvPr id="4198" name="Text Box 102">
            <a:extLst>
              <a:ext uri="{FF2B5EF4-FFF2-40B4-BE49-F238E27FC236}">
                <a16:creationId xmlns:a16="http://schemas.microsoft.com/office/drawing/2014/main" id="{34DD77A6-407A-48A0-AE34-3AD65E040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5650" y="3309938"/>
            <a:ext cx="1346200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captus eras</a:t>
            </a:r>
            <a:endParaRPr lang="de-DE" altLang="de-DE" sz="2000"/>
          </a:p>
        </p:txBody>
      </p:sp>
      <p:sp>
        <p:nvSpPr>
          <p:cNvPr id="4199" name="Text Box 103">
            <a:extLst>
              <a:ext uri="{FF2B5EF4-FFF2-40B4-BE49-F238E27FC236}">
                <a16:creationId xmlns:a16="http://schemas.microsoft.com/office/drawing/2014/main" id="{D5311187-DF97-4FF5-B6BB-56CCCC62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7550" y="2474913"/>
            <a:ext cx="1430338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captus eram</a:t>
            </a:r>
            <a:endParaRPr lang="de-DE" altLang="de-DE" sz="2000"/>
          </a:p>
        </p:txBody>
      </p:sp>
      <p:sp>
        <p:nvSpPr>
          <p:cNvPr id="4200" name="Text Box 104">
            <a:extLst>
              <a:ext uri="{FF2B5EF4-FFF2-40B4-BE49-F238E27FC236}">
                <a16:creationId xmlns:a16="http://schemas.microsoft.com/office/drawing/2014/main" id="{9CA5B719-2A43-4B0E-912B-0CDCE96CB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5213" y="4090988"/>
            <a:ext cx="1204912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dictus erat</a:t>
            </a:r>
            <a:endParaRPr lang="de-DE" altLang="de-DE" sz="2000"/>
          </a:p>
        </p:txBody>
      </p:sp>
      <p:sp>
        <p:nvSpPr>
          <p:cNvPr id="4201" name="Text Box 105">
            <a:extLst>
              <a:ext uri="{FF2B5EF4-FFF2-40B4-BE49-F238E27FC236}">
                <a16:creationId xmlns:a16="http://schemas.microsoft.com/office/drawing/2014/main" id="{175843BF-5775-478B-9F04-D7410D97D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2038" y="3309938"/>
            <a:ext cx="1262062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dictus eras</a:t>
            </a:r>
            <a:endParaRPr lang="de-DE" altLang="de-DE" sz="2000"/>
          </a:p>
        </p:txBody>
      </p:sp>
      <p:sp>
        <p:nvSpPr>
          <p:cNvPr id="4202" name="Text Box 106">
            <a:extLst>
              <a:ext uri="{FF2B5EF4-FFF2-40B4-BE49-F238E27FC236}">
                <a16:creationId xmlns:a16="http://schemas.microsoft.com/office/drawing/2014/main" id="{CF868C7E-1750-4689-913F-8F684751F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2825" y="2474913"/>
            <a:ext cx="1346200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dictus eram</a:t>
            </a:r>
            <a:endParaRPr lang="de-DE" altLang="de-DE" sz="2000"/>
          </a:p>
        </p:txBody>
      </p:sp>
      <p:sp>
        <p:nvSpPr>
          <p:cNvPr id="4203" name="Text Box 107">
            <a:extLst>
              <a:ext uri="{FF2B5EF4-FFF2-40B4-BE49-F238E27FC236}">
                <a16:creationId xmlns:a16="http://schemas.microsoft.com/office/drawing/2014/main" id="{19CED4A9-8031-46E6-84FD-753FD52F5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4263" y="4894263"/>
            <a:ext cx="1200150" cy="4397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1700"/>
              <a:t>dicti eramus</a:t>
            </a:r>
            <a:endParaRPr lang="de-DE" altLang="de-DE" sz="1700"/>
          </a:p>
        </p:txBody>
      </p:sp>
      <p:sp>
        <p:nvSpPr>
          <p:cNvPr id="4204" name="Text Box 108">
            <a:extLst>
              <a:ext uri="{FF2B5EF4-FFF2-40B4-BE49-F238E27FC236}">
                <a16:creationId xmlns:a16="http://schemas.microsoft.com/office/drawing/2014/main" id="{C94D2590-B61E-45E8-872A-93B424BFCD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3475" y="5684838"/>
            <a:ext cx="1123950" cy="469900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1900"/>
              <a:t>dicti eratis</a:t>
            </a:r>
            <a:endParaRPr lang="de-DE" altLang="de-DE" sz="1900">
              <a:solidFill>
                <a:srgbClr val="008000"/>
              </a:solidFill>
            </a:endParaRPr>
          </a:p>
        </p:txBody>
      </p:sp>
      <p:sp>
        <p:nvSpPr>
          <p:cNvPr id="4205" name="Text Box 109">
            <a:extLst>
              <a:ext uri="{FF2B5EF4-FFF2-40B4-BE49-F238E27FC236}">
                <a16:creationId xmlns:a16="http://schemas.microsoft.com/office/drawing/2014/main" id="{6F0F250F-137C-4D2D-91EB-88734558E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250" y="6491288"/>
            <a:ext cx="1135063" cy="485775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000"/>
              <a:t>dicti erant</a:t>
            </a:r>
            <a:endParaRPr lang="de-DE" altLang="de-DE" sz="2000"/>
          </a:p>
        </p:txBody>
      </p:sp>
      <p:sp>
        <p:nvSpPr>
          <p:cNvPr id="3180" name="Text Box 110">
            <a:extLst>
              <a:ext uri="{FF2B5EF4-FFF2-40B4-BE49-F238E27FC236}">
                <a16:creationId xmlns:a16="http://schemas.microsoft.com/office/drawing/2014/main" id="{AE4460BF-7944-4A96-A3D1-525B30CF905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71450" y="3257551"/>
            <a:ext cx="124142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400">
                <a:latin typeface="Times New Roman" panose="02020603050405020304" pitchFamily="18" charset="0"/>
              </a:rPr>
              <a:t>Singular</a:t>
            </a: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3181" name="Text Box 111">
            <a:extLst>
              <a:ext uri="{FF2B5EF4-FFF2-40B4-BE49-F238E27FC236}">
                <a16:creationId xmlns:a16="http://schemas.microsoft.com/office/drawing/2014/main" id="{BFF8B8A0-F91D-4E31-B18A-456915FAA79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28612" y="5689601"/>
            <a:ext cx="93662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287" tIns="52144" rIns="104287" bIns="52144">
            <a:spAutoFit/>
          </a:bodyPr>
          <a:lstStyle>
            <a:lvl1pPr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 eaLnBrk="0" hangingPunct="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de-DE" sz="2400">
                <a:latin typeface="Times New Roman" panose="02020603050405020304" pitchFamily="18" charset="0"/>
              </a:rPr>
              <a:t>Plural</a:t>
            </a:r>
            <a:endParaRPr lang="de-DE" altLang="de-DE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6" grpId="0" animBg="1"/>
      <p:bldP spid="4177" grpId="0" animBg="1"/>
      <p:bldP spid="4178" grpId="0" animBg="1"/>
      <p:bldP spid="4179" grpId="0" animBg="1"/>
      <p:bldP spid="4180" grpId="0" animBg="1"/>
      <p:bldP spid="4181" grpId="0" animBg="1"/>
      <p:bldP spid="4182" grpId="0" animBg="1"/>
      <p:bldP spid="4183" grpId="0" animBg="1"/>
      <p:bldP spid="4184" grpId="0" animBg="1"/>
      <p:bldP spid="4185" grpId="0" animBg="1"/>
      <p:bldP spid="4186" grpId="0" animBg="1"/>
      <p:bldP spid="4187" grpId="0" animBg="1"/>
      <p:bldP spid="4188" grpId="0" animBg="1"/>
      <p:bldP spid="4189" grpId="0" animBg="1"/>
      <p:bldP spid="4190" grpId="0" animBg="1"/>
      <p:bldP spid="4191" grpId="0" animBg="1"/>
      <p:bldP spid="4192" grpId="0" animBg="1"/>
      <p:bldP spid="4193" grpId="0" animBg="1"/>
      <p:bldP spid="4194" grpId="0" animBg="1"/>
      <p:bldP spid="4195" grpId="0" animBg="1"/>
      <p:bldP spid="4196" grpId="0" animBg="1"/>
      <p:bldP spid="4197" grpId="0" animBg="1"/>
      <p:bldP spid="4198" grpId="0" animBg="1"/>
      <p:bldP spid="4199" grpId="0" animBg="1"/>
      <p:bldP spid="4200" grpId="0" animBg="1"/>
      <p:bldP spid="4201" grpId="0" animBg="1"/>
      <p:bldP spid="4202" grpId="0" animBg="1"/>
      <p:bldP spid="4203" grpId="0" animBg="1"/>
      <p:bldP spid="4204" grpId="0" animBg="1"/>
      <p:bldP spid="4205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Benutzerdefiniert</PresentationFormat>
  <Paragraphs>100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Standarddesign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Mersch-Justus</dc:creator>
  <cp:lastModifiedBy>Ulrich Mersch-Justus</cp:lastModifiedBy>
  <cp:revision>25</cp:revision>
  <dcterms:created xsi:type="dcterms:W3CDTF">2004-04-02T14:16:48Z</dcterms:created>
  <dcterms:modified xsi:type="dcterms:W3CDTF">2022-02-28T16:00:19Z</dcterms:modified>
</cp:coreProperties>
</file>