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9144000" cy="6858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2958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CCD44E-62D7-4D3D-907B-C0A7DD27E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7013"/>
            <a:ext cx="5143500" cy="31829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CE0ADF-36BA-4B63-8AA5-704ABC7755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188"/>
            <a:ext cx="5143500" cy="220821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4AA8976-53F4-459E-A238-FF0365A50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FA18017-5086-4A38-A845-217CC5A7E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019C962-5960-4862-92E4-7CFBA30C0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82DB50-08D8-4675-A9D6-122BB8ADED7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130830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0F5764-DDBE-4D34-8F02-278AE8B1C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2FEF3A-3A4F-43A5-8F7B-AD5425776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5707F0-D716-4E3A-9987-079FAE8BE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C3FB6E-A68B-45B7-9CE5-7E5F3B574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718721-2ACA-4320-86C5-1960133FF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938B2-28A9-4266-945A-82CA5126E94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182584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47CE227-8F2C-4B62-A2E5-380DFB89D3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6D332FB-13C5-4F0A-83C4-D888458F4E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EB38EB0-CF61-462E-9291-E02D4F2A3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70ECD7E-FF07-4AE9-8224-B9106A179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1CCE0D-0025-40E1-AF08-211A0FCE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BA83CC-82D6-4AB9-B70A-2C9D6DE6DF24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2145975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3EF9A28-8800-4CD5-B828-8AA417E49FD0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342900" y="366713"/>
            <a:ext cx="6172200" cy="78009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428D249-7817-4DE0-B3DC-7A182311227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6A9AC28-9DE8-4C28-8E73-580FDC0CD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8326438"/>
            <a:ext cx="2171700" cy="635000"/>
          </a:xfrm>
        </p:spPr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E33308D-BEBB-4261-A603-2C69A4238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8326438"/>
            <a:ext cx="1600200" cy="635000"/>
          </a:xfrm>
        </p:spPr>
        <p:txBody>
          <a:bodyPr/>
          <a:lstStyle>
            <a:lvl1pPr>
              <a:defRPr/>
            </a:lvl1pPr>
          </a:lstStyle>
          <a:p>
            <a:fld id="{8D1B979B-AC3D-4596-A0B8-424D1815628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03844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12755-BCD7-4D49-9203-C2DE37C7E1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E4EF57-EF2F-48D6-9C41-747501DFA0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BBA0FBD-5DF8-4ACF-82D9-345604881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909F0F-C002-48E7-830E-AA5B5AF40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4286993-6E74-43DB-9092-00790C7CC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CBFF9A-42D7-4C22-95B0-35F93D9B9AF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8193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F57A7A-228D-41A3-83D8-A12D85D13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279650"/>
            <a:ext cx="5915025" cy="38036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DFC7CFD-5071-47CD-ADD1-81F0AE6AB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119813"/>
            <a:ext cx="5915025" cy="200025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87ACF0-9D2E-499F-AA61-048090A6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27D008-3E05-4BD9-A6E2-AF8F2BD81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05A639F-33FF-433D-B77E-5B50E4A0F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FC201F-BFD4-4F58-A4EE-60AD7BD7A8CB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9371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3EDB51-0AD1-4197-8C2B-526111302C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A368948-DB35-4466-B941-75A260D03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58775C6-6DE8-44AF-AB99-726A0913C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245012D-1794-461B-AD1F-A33EA7DEB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E6B409E-12BA-4B21-AA2E-91BB0A5E1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CFAF619-93D4-4F3F-B605-F50E39AC7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16C95-63A9-4165-A30D-82B1E79CE20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0745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72C455-952D-44D2-A4E3-1847F16A7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487363"/>
            <a:ext cx="5915025" cy="176688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54B33A4-3F56-4EC9-95FF-F8FEC8DE2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241550"/>
            <a:ext cx="2900363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FAAB22-64AB-447A-B4EE-AEB702696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340100"/>
            <a:ext cx="2900363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AA25D4-4431-4990-A5AB-BBC582642D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0"/>
            <a:ext cx="2916237" cy="10985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407EB96-6B33-4B5D-A39E-71B9EA04FC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6237" cy="49133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E4A5875-1847-4059-B545-BFCCB8488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6EF347-C8CE-42B3-B6B9-372F5A2C3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893B451-7265-4486-8E4C-5385ED51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6D5AD-E62C-4A57-81BD-97644492484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99410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DD4342-E468-4B99-AD75-C549706FC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C557C57-98B5-440A-85D4-6BC559C85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40E496C-4C54-403B-9A02-1B327B588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BE37907-7F25-42CF-87BB-059A52B14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C01E82-5784-413D-A4ED-7C719FDC4D6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65765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EB16C3B-F7B3-42D5-8F90-DF324236F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33D153-2E1D-4849-AEB5-5BA366FE1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5E16D42-219A-4956-A397-487370A8D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8217DE-F488-44F5-B7C5-0F99D2E11630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581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7DFCB2-12D9-49A7-B57D-E1AF181E2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C5C3EEF-9F85-4B35-BCAF-1753BF9C5A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CC0540F-1A12-453F-9AE6-45EF15DDF5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92E7BE5-5F6E-4450-B1FE-DC9A5D838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859E0EB-831C-40D4-A701-0B6942A15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B3C19C9-08B1-4885-BF81-231E6088E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93790-B8D7-40AD-8A0F-A7E3BD0BE19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514559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1D63A5-BAD2-40F7-916B-1C6EA8580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09600"/>
            <a:ext cx="2211388" cy="2133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9827F0C-216D-491B-BE19-0C591E7E07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316038"/>
            <a:ext cx="3471862" cy="64992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2445E10-769C-4393-A9DC-3CD6E595F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743200"/>
            <a:ext cx="2211388" cy="508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0A6E20-29A5-4C65-81DD-9536BA5DE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D35BF1-3E8E-4438-8327-2B7792DF3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e-DE" alt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95DBE8-14F7-408B-ACFE-6A374C422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C6AFE-5BC7-4CC8-A00C-B7C14820684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8427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386FBB0-5FF0-4F15-94D2-9AC92053D55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Titelmasterformat durch Klicken bearbeiten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60C339-39D0-433C-9634-53A1C73F9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/>
              <a:t>Textmasterformate durch Klicken bearbeiten</a:t>
            </a:r>
          </a:p>
          <a:p>
            <a:pPr lvl="1"/>
            <a:r>
              <a:rPr lang="de-DE" altLang="de-DE"/>
              <a:t>Zweite Ebene</a:t>
            </a:r>
          </a:p>
          <a:p>
            <a:pPr lvl="2"/>
            <a:r>
              <a:rPr lang="de-DE" altLang="de-DE"/>
              <a:t>Dritte Ebene</a:t>
            </a:r>
          </a:p>
          <a:p>
            <a:pPr lvl="3"/>
            <a:r>
              <a:rPr lang="de-DE" altLang="de-DE"/>
              <a:t>Vierte Ebene</a:t>
            </a:r>
          </a:p>
          <a:p>
            <a:pPr lvl="4"/>
            <a:r>
              <a:rPr lang="de-DE" altLang="de-DE"/>
              <a:t>Fünfte Ebene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3AD2302-C1EE-44AC-BE67-99E80C7A49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 altLang="de-DE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DDB12E0-7B10-4192-BFA2-D6E2472935F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de-DE" altLang="de-DE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838F464-DEB1-4582-9E1B-B517699FDEB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142C001-7743-4078-BC8B-7DCFE86F52D2}" type="slidenum">
              <a:rPr lang="de-DE" altLang="de-DE"/>
              <a:pPr/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79" name="Group 807">
            <a:extLst>
              <a:ext uri="{FF2B5EF4-FFF2-40B4-BE49-F238E27FC236}">
                <a16:creationId xmlns:a16="http://schemas.microsoft.com/office/drawing/2014/main" id="{F2A20389-06AA-413C-B3C6-178BD8AF9E47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342900" y="366713"/>
          <a:ext cx="6172200" cy="8093076"/>
        </p:xfrm>
        <a:graphic>
          <a:graphicData uri="http://schemas.openxmlformats.org/drawingml/2006/table">
            <a:tbl>
              <a:tblPr/>
              <a:tblGrid>
                <a:gridCol w="406400">
                  <a:extLst>
                    <a:ext uri="{9D8B030D-6E8A-4147-A177-3AD203B41FA5}">
                      <a16:colId xmlns:a16="http://schemas.microsoft.com/office/drawing/2014/main" val="2348113311"/>
                    </a:ext>
                  </a:extLst>
                </a:gridCol>
                <a:gridCol w="879475">
                  <a:extLst>
                    <a:ext uri="{9D8B030D-6E8A-4147-A177-3AD203B41FA5}">
                      <a16:colId xmlns:a16="http://schemas.microsoft.com/office/drawing/2014/main" val="501782834"/>
                    </a:ext>
                  </a:extLst>
                </a:gridCol>
                <a:gridCol w="1584325">
                  <a:extLst>
                    <a:ext uri="{9D8B030D-6E8A-4147-A177-3AD203B41FA5}">
                      <a16:colId xmlns:a16="http://schemas.microsoft.com/office/drawing/2014/main" val="3043562619"/>
                    </a:ext>
                  </a:extLst>
                </a:gridCol>
                <a:gridCol w="1728788">
                  <a:extLst>
                    <a:ext uri="{9D8B030D-6E8A-4147-A177-3AD203B41FA5}">
                      <a16:colId xmlns:a16="http://schemas.microsoft.com/office/drawing/2014/main" val="1925271182"/>
                    </a:ext>
                  </a:extLst>
                </a:gridCol>
                <a:gridCol w="1573212">
                  <a:extLst>
                    <a:ext uri="{9D8B030D-6E8A-4147-A177-3AD203B41FA5}">
                      <a16:colId xmlns:a16="http://schemas.microsoft.com/office/drawing/2014/main" val="934642311"/>
                    </a:ext>
                  </a:extLst>
                </a:gridCol>
              </a:tblGrid>
              <a:tr h="444500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Kasus</a:t>
                      </a:r>
                      <a:b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(Fall)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Das Demonstrativpronomen ille, illa, illud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6408696"/>
                  </a:ext>
                </a:extLst>
              </a:tr>
              <a:tr h="10255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de-DE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</a:t>
                      </a:r>
                      <a:endParaRPr kumimoji="0" lang="en-GB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300969"/>
                  </a:ext>
                </a:extLst>
              </a:tr>
              <a:tr h="715963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4155156"/>
                  </a:ext>
                </a:extLst>
              </a:tr>
              <a:tr h="71437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4925219"/>
                  </a:ext>
                </a:extLst>
              </a:tr>
              <a:tr h="65722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3658157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it-IT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4102227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0071255"/>
                  </a:ext>
                </a:extLst>
              </a:tr>
              <a:tr h="647700">
                <a:tc row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DE" altLang="de-DE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9131796"/>
                  </a:ext>
                </a:extLst>
              </a:tr>
              <a:tr h="649288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19056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3796110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Akk.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873782"/>
                  </a:ext>
                </a:extLst>
              </a:tr>
              <a:tr h="647700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altLang="de-DE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Abl.</a:t>
                      </a:r>
                      <a:endParaRPr kumimoji="0" lang="de-DE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de-DE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256175"/>
                  </a:ext>
                </a:extLst>
              </a:tr>
            </a:tbl>
          </a:graphicData>
        </a:graphic>
      </p:graphicFrame>
      <p:sp>
        <p:nvSpPr>
          <p:cNvPr id="3795" name="Text Box 723">
            <a:extLst>
              <a:ext uri="{FF2B5EF4-FFF2-40B4-BE49-F238E27FC236}">
                <a16:creationId xmlns:a16="http://schemas.microsoft.com/office/drawing/2014/main" id="{67729DBA-76AB-4560-BDE4-D864E7C16B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5688" y="5924550"/>
            <a:ext cx="950912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2" name="Text Box 740">
            <a:extLst>
              <a:ext uri="{FF2B5EF4-FFF2-40B4-BE49-F238E27FC236}">
                <a16:creationId xmlns:a16="http://schemas.microsoft.com/office/drawing/2014/main" id="{ABE00AE6-6ECD-442F-A0FF-91F37DEB1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413" y="5924550"/>
            <a:ext cx="96678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3" name="Text Box 741">
            <a:extLst>
              <a:ext uri="{FF2B5EF4-FFF2-40B4-BE49-F238E27FC236}">
                <a16:creationId xmlns:a16="http://schemas.microsoft.com/office/drawing/2014/main" id="{9B60710E-FDE5-48C5-8F87-71EB8DD6DF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400" y="6588125"/>
            <a:ext cx="50165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18" name="Text Box 746">
            <a:extLst>
              <a:ext uri="{FF2B5EF4-FFF2-40B4-BE49-F238E27FC236}">
                <a16:creationId xmlns:a16="http://schemas.microsoft.com/office/drawing/2014/main" id="{FEA0E46E-13E2-4441-9B9E-661F61B666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43513" y="5924550"/>
            <a:ext cx="966787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illorum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7" name="Text Box 775">
            <a:extLst>
              <a:ext uri="{FF2B5EF4-FFF2-40B4-BE49-F238E27FC236}">
                <a16:creationId xmlns:a16="http://schemas.microsoft.com/office/drawing/2014/main" id="{F425DE94-10E0-47AB-B2A5-5E0F92258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75" y="7235825"/>
            <a:ext cx="595313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illos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8" name="Text Box 776">
            <a:extLst>
              <a:ext uri="{FF2B5EF4-FFF2-40B4-BE49-F238E27FC236}">
                <a16:creationId xmlns:a16="http://schemas.microsoft.com/office/drawing/2014/main" id="{70D8EB9C-8D04-43D0-BFD6-1483819F1A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4400" y="7885113"/>
            <a:ext cx="5016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49" name="Text Box 777">
            <a:extLst>
              <a:ext uri="{FF2B5EF4-FFF2-40B4-BE49-F238E27FC236}">
                <a16:creationId xmlns:a16="http://schemas.microsoft.com/office/drawing/2014/main" id="{26FED4C0-9D24-4AF8-8452-235E8D0F3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5292725"/>
            <a:ext cx="346075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0" name="Text Box 778">
            <a:extLst>
              <a:ext uri="{FF2B5EF4-FFF2-40B4-BE49-F238E27FC236}">
                <a16:creationId xmlns:a16="http://schemas.microsoft.com/office/drawing/2014/main" id="{46C70815-2624-4B5A-93AA-35FD55540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1538" y="4643438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1" name="Text Box 779">
            <a:extLst>
              <a:ext uri="{FF2B5EF4-FFF2-40B4-BE49-F238E27FC236}">
                <a16:creationId xmlns:a16="http://schemas.microsoft.com/office/drawing/2014/main" id="{9381FFCD-B551-4060-B9DD-15FF47D82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9150" y="3995738"/>
            <a:ext cx="687388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illum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2" name="Text Box 780">
            <a:extLst>
              <a:ext uri="{FF2B5EF4-FFF2-40B4-BE49-F238E27FC236}">
                <a16:creationId xmlns:a16="http://schemas.microsoft.com/office/drawing/2014/main" id="{728FC8E0-464A-407F-BEAA-9DEFB09A0F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163" y="3348038"/>
            <a:ext cx="3460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3" name="Text Box 781">
            <a:extLst>
              <a:ext uri="{FF2B5EF4-FFF2-40B4-BE49-F238E27FC236}">
                <a16:creationId xmlns:a16="http://schemas.microsoft.com/office/drawing/2014/main" id="{2497EC56-3B3C-4A56-B879-8BA1BF943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4063" y="2649538"/>
            <a:ext cx="6731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4" name="Text Box 782">
            <a:extLst>
              <a:ext uri="{FF2B5EF4-FFF2-40B4-BE49-F238E27FC236}">
                <a16:creationId xmlns:a16="http://schemas.microsoft.com/office/drawing/2014/main" id="{1F0116F9-CB04-4527-B0A8-5B98ECB56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8" y="1928813"/>
            <a:ext cx="423862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5" name="Text Box 783">
            <a:extLst>
              <a:ext uri="{FF2B5EF4-FFF2-40B4-BE49-F238E27FC236}">
                <a16:creationId xmlns:a16="http://schemas.microsoft.com/office/drawing/2014/main" id="{E628636F-C03B-4275-9097-7171F80274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7885113"/>
            <a:ext cx="5016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6" name="Text Box 784">
            <a:extLst>
              <a:ext uri="{FF2B5EF4-FFF2-40B4-BE49-F238E27FC236}">
                <a16:creationId xmlns:a16="http://schemas.microsoft.com/office/drawing/2014/main" id="{B9DE0FCD-9EE5-45F5-9F08-13497CF836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5292725"/>
            <a:ext cx="57943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illae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7" name="Text Box 785">
            <a:extLst>
              <a:ext uri="{FF2B5EF4-FFF2-40B4-BE49-F238E27FC236}">
                <a16:creationId xmlns:a16="http://schemas.microsoft.com/office/drawing/2014/main" id="{02D530EB-0AF0-4B24-98E7-6AC364F91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213" y="4643438"/>
            <a:ext cx="423862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8" name="Text Box 786">
            <a:extLst>
              <a:ext uri="{FF2B5EF4-FFF2-40B4-BE49-F238E27FC236}">
                <a16:creationId xmlns:a16="http://schemas.microsoft.com/office/drawing/2014/main" id="{FA94D4F0-46AC-455C-A7D9-46398D91AE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22700" y="6588125"/>
            <a:ext cx="50165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59" name="Text Box 787">
            <a:extLst>
              <a:ext uri="{FF2B5EF4-FFF2-40B4-BE49-F238E27FC236}">
                <a16:creationId xmlns:a16="http://schemas.microsoft.com/office/drawing/2014/main" id="{55917304-4064-4B29-8FA7-291C54DF19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5" y="7235825"/>
            <a:ext cx="579438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0" name="Text Box 788">
            <a:extLst>
              <a:ext uri="{FF2B5EF4-FFF2-40B4-BE49-F238E27FC236}">
                <a16:creationId xmlns:a16="http://schemas.microsoft.com/office/drawing/2014/main" id="{C5C5D064-2FFB-4769-947F-06F389D27C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5388" y="3995738"/>
            <a:ext cx="671512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illam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1" name="Text Box 789">
            <a:extLst>
              <a:ext uri="{FF2B5EF4-FFF2-40B4-BE49-F238E27FC236}">
                <a16:creationId xmlns:a16="http://schemas.microsoft.com/office/drawing/2014/main" id="{14483FE2-2A0D-40C0-8930-786A54A425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8900" y="3348038"/>
            <a:ext cx="3460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2" name="Text Box 790">
            <a:extLst>
              <a:ext uri="{FF2B5EF4-FFF2-40B4-BE49-F238E27FC236}">
                <a16:creationId xmlns:a16="http://schemas.microsoft.com/office/drawing/2014/main" id="{37A84C7E-B0E9-4A22-928A-96A3A6F1B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649538"/>
            <a:ext cx="6731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illius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3" name="Text Box 791">
            <a:extLst>
              <a:ext uri="{FF2B5EF4-FFF2-40B4-BE49-F238E27FC236}">
                <a16:creationId xmlns:a16="http://schemas.microsoft.com/office/drawing/2014/main" id="{7B812A39-2768-40BB-8CE5-4055561AA8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9213" y="1928813"/>
            <a:ext cx="423862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4" name="Text Box 792">
            <a:extLst>
              <a:ext uri="{FF2B5EF4-FFF2-40B4-BE49-F238E27FC236}">
                <a16:creationId xmlns:a16="http://schemas.microsoft.com/office/drawing/2014/main" id="{C51FCA6A-D6EC-42E9-BA14-34550DFE2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8463" y="6588125"/>
            <a:ext cx="501650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5" name="Text Box 793">
            <a:extLst>
              <a:ext uri="{FF2B5EF4-FFF2-40B4-BE49-F238E27FC236}">
                <a16:creationId xmlns:a16="http://schemas.microsoft.com/office/drawing/2014/main" id="{04175980-EDA1-419F-8A13-5246669832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6563" y="7235825"/>
            <a:ext cx="423862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6" name="Text Box 794">
            <a:extLst>
              <a:ext uri="{FF2B5EF4-FFF2-40B4-BE49-F238E27FC236}">
                <a16:creationId xmlns:a16="http://schemas.microsoft.com/office/drawing/2014/main" id="{4ECDF213-8A6B-438F-B99F-7C45423FD4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8463" y="7885113"/>
            <a:ext cx="50165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illis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7" name="Text Box 795">
            <a:extLst>
              <a:ext uri="{FF2B5EF4-FFF2-40B4-BE49-F238E27FC236}">
                <a16:creationId xmlns:a16="http://schemas.microsoft.com/office/drawing/2014/main" id="{6D67A7B7-0F78-40BA-93FA-6B049C349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14975" y="5292725"/>
            <a:ext cx="423863" cy="515938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illa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8" name="Text Box 796">
            <a:extLst>
              <a:ext uri="{FF2B5EF4-FFF2-40B4-BE49-F238E27FC236}">
                <a16:creationId xmlns:a16="http://schemas.microsoft.com/office/drawing/2014/main" id="{28F38CD1-5A0E-4F35-8E27-1A41BB903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07038" y="4643438"/>
            <a:ext cx="43973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illo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69" name="Text Box 797">
            <a:extLst>
              <a:ext uri="{FF2B5EF4-FFF2-40B4-BE49-F238E27FC236}">
                <a16:creationId xmlns:a16="http://schemas.microsoft.com/office/drawing/2014/main" id="{A8DDFE16-4A19-4D22-B9E4-F6AFC7169F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3995738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illud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0" name="Text Box 798">
            <a:extLst>
              <a:ext uri="{FF2B5EF4-FFF2-40B4-BE49-F238E27FC236}">
                <a16:creationId xmlns:a16="http://schemas.microsoft.com/office/drawing/2014/main" id="{F86519E3-7E00-468E-A7DF-4410B61A5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54663" y="3348038"/>
            <a:ext cx="346075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</a:t>
            </a:r>
            <a:endParaRPr lang="de-DE" altLang="de-DE" sz="2200" b="1" i="1">
              <a:solidFill>
                <a:srgbClr val="CC3300"/>
              </a:solidFill>
            </a:endParaRPr>
          </a:p>
        </p:txBody>
      </p:sp>
      <p:sp>
        <p:nvSpPr>
          <p:cNvPr id="3871" name="Text Box 799">
            <a:extLst>
              <a:ext uri="{FF2B5EF4-FFF2-40B4-BE49-F238E27FC236}">
                <a16:creationId xmlns:a16="http://schemas.microsoft.com/office/drawing/2014/main" id="{B852ACDE-0FE8-4716-BFC5-1FA7C7A31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1150" y="2649538"/>
            <a:ext cx="673100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illius</a:t>
            </a:r>
          </a:p>
        </p:txBody>
      </p:sp>
      <p:sp>
        <p:nvSpPr>
          <p:cNvPr id="3872" name="Text Box 800">
            <a:extLst>
              <a:ext uri="{FF2B5EF4-FFF2-40B4-BE49-F238E27FC236}">
                <a16:creationId xmlns:a16="http://schemas.microsoft.com/office/drawing/2014/main" id="{35F5415D-84BC-4DCD-A084-9D0B3C787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1313" y="1928813"/>
            <a:ext cx="611187" cy="515937"/>
          </a:xfrm>
          <a:prstGeom prst="rect">
            <a:avLst/>
          </a:prstGeom>
          <a:solidFill>
            <a:srgbClr val="99CC00">
              <a:alpha val="5000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200" b="1"/>
              <a:t>illud</a:t>
            </a:r>
            <a:endParaRPr lang="de-DE" altLang="de-DE" sz="2200" b="1" i="1"/>
          </a:p>
        </p:txBody>
      </p:sp>
      <p:sp>
        <p:nvSpPr>
          <p:cNvPr id="3875" name="Text Box 803">
            <a:extLst>
              <a:ext uri="{FF2B5EF4-FFF2-40B4-BE49-F238E27FC236}">
                <a16:creationId xmlns:a16="http://schemas.microsoft.com/office/drawing/2014/main" id="{97274320-1CD1-4A0C-8AA6-0E274E43FB18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3969" y="829469"/>
            <a:ext cx="10652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Numerus</a:t>
            </a:r>
            <a:endParaRPr lang="de-DE" altLang="de-DE" sz="2000" i="1"/>
          </a:p>
        </p:txBody>
      </p:sp>
      <p:sp>
        <p:nvSpPr>
          <p:cNvPr id="3876" name="Text Box 804">
            <a:extLst>
              <a:ext uri="{FF2B5EF4-FFF2-40B4-BE49-F238E27FC236}">
                <a16:creationId xmlns:a16="http://schemas.microsoft.com/office/drawing/2014/main" id="{7BD9AEDC-8D0A-49AB-B24B-E3B5DA3CFE6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85738" y="6588125"/>
            <a:ext cx="685800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Plural</a:t>
            </a:r>
            <a:endParaRPr lang="de-DE" altLang="de-DE" sz="2000" i="1"/>
          </a:p>
        </p:txBody>
      </p:sp>
      <p:sp>
        <p:nvSpPr>
          <p:cNvPr id="3877" name="Text Box 805">
            <a:extLst>
              <a:ext uri="{FF2B5EF4-FFF2-40B4-BE49-F238E27FC236}">
                <a16:creationId xmlns:a16="http://schemas.microsoft.com/office/drawing/2014/main" id="{97B92348-D58C-424D-9BCC-1210EF2E4A26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60325" y="3128963"/>
            <a:ext cx="968375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99CC00">
                    <a:alpha val="5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90000" rIns="18000" bIns="90000">
            <a:spAutoFit/>
          </a:bodyPr>
          <a:lstStyle>
            <a:lvl1pPr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222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042988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652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85975" defTabSz="104298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431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003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575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14775" defTabSz="10429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de-DE" altLang="de-DE" sz="2000"/>
              <a:t>Singular</a:t>
            </a:r>
            <a:endParaRPr lang="de-DE" altLang="de-DE" sz="2000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5" grpId="0" animBg="1"/>
      <p:bldP spid="3812" grpId="0" animBg="1"/>
      <p:bldP spid="3813" grpId="0" animBg="1"/>
      <p:bldP spid="3818" grpId="0" animBg="1"/>
      <p:bldP spid="3847" grpId="0" animBg="1"/>
      <p:bldP spid="3848" grpId="0" animBg="1"/>
      <p:bldP spid="3849" grpId="0" animBg="1"/>
      <p:bldP spid="3850" grpId="0" animBg="1"/>
      <p:bldP spid="3851" grpId="0" animBg="1"/>
      <p:bldP spid="3852" grpId="0" animBg="1"/>
      <p:bldP spid="3853" grpId="0" animBg="1"/>
      <p:bldP spid="3854" grpId="0" animBg="1"/>
      <p:bldP spid="3855" grpId="0" animBg="1"/>
      <p:bldP spid="3856" grpId="0" animBg="1"/>
      <p:bldP spid="3857" grpId="0" animBg="1"/>
      <p:bldP spid="3858" grpId="0" animBg="1"/>
      <p:bldP spid="3859" grpId="0" animBg="1"/>
      <p:bldP spid="3860" grpId="0" animBg="1"/>
      <p:bldP spid="3861" grpId="0" animBg="1"/>
      <p:bldP spid="3862" grpId="0" animBg="1"/>
      <p:bldP spid="3863" grpId="0" animBg="1"/>
      <p:bldP spid="3864" grpId="0" animBg="1"/>
      <p:bldP spid="3865" grpId="0" animBg="1"/>
      <p:bldP spid="3866" grpId="0" animBg="1"/>
      <p:bldP spid="3867" grpId="0" animBg="1"/>
      <p:bldP spid="3868" grpId="0" animBg="1"/>
      <p:bldP spid="3869" grpId="0" animBg="1"/>
      <p:bldP spid="3870" grpId="0" animBg="1"/>
      <p:bldP spid="3871" grpId="0" animBg="1"/>
      <p:bldP spid="3872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Office PowerPoint</Application>
  <PresentationFormat>Bildschirmpräsentation (4:3)</PresentationFormat>
  <Paragraphs>48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Standarddesign</vt:lpstr>
      <vt:lpstr>PowerPoint-Präsentation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 </dc:creator>
  <cp:lastModifiedBy>Ulrich Mersch-Justus</cp:lastModifiedBy>
  <cp:revision>18</cp:revision>
  <dcterms:created xsi:type="dcterms:W3CDTF">2004-09-09T05:36:30Z</dcterms:created>
  <dcterms:modified xsi:type="dcterms:W3CDTF">2020-03-28T11:16:44Z</dcterms:modified>
</cp:coreProperties>
</file>