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63" r:id="rId2"/>
  </p:sldIdLst>
  <p:sldSz cx="12192000" cy="9144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99CC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E975AE-AB60-44D3-862B-07E60BBF5534}" v="7" dt="2021-09-16T08:03:36.3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632" y="90"/>
      </p:cViewPr>
      <p:guideLst>
        <p:guide orient="horz" pos="288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B63FD-723C-4035-A1DE-881864201E00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87997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AAFD20-F0B5-45FF-BE0C-8815E4809F76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23409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662BA2-3E95-431E-B74D-9B8682D7D03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1651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609600" y="366715"/>
            <a:ext cx="10972800" cy="78009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79F4CC3-1DC5-4894-8348-441DCB411D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7428369-168C-4210-9E7E-740E3D67AC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4B24AD0-B870-421E-BC0F-9AEA235E48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C667B-0120-4821-A1F2-DCEDB1A620F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17144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E5850F-020D-421D-91E2-D4C390162BBF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31935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64715-245A-4D76-835F-6FE60C4B912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21634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AEEC63-D3A6-4D3E-846B-16F80464034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4712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48AD0-E42E-454E-99ED-E980D51ECB2B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6979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871BD-4B7D-4C92-9340-91452AAEA179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79933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83FD4-3F8C-4D94-B0A4-E50D3B16AE44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71895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79F76-259B-4CBD-8321-5912008F61C3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8349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60BFB8-CBA8-4C3D-9A0B-8B06C0EDED3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2022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95B1F9-5E85-42F4-B733-D98BD5FD02BD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56667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804861205"/>
              </p:ext>
            </p:extLst>
          </p:nvPr>
        </p:nvGraphicFramePr>
        <p:xfrm>
          <a:off x="911425" y="683568"/>
          <a:ext cx="10513166" cy="7774654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54664392"/>
                    </a:ext>
                  </a:extLst>
                </a:gridCol>
              </a:tblGrid>
              <a:tr h="48778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Deklinationsklassen/ „Substantivklassen“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3880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Dekl.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34180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55456"/>
                  </a:ext>
                </a:extLst>
              </a:tr>
              <a:tr h="649434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648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648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683615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648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648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68361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6759" y="5251860"/>
            <a:ext cx="27893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0175" y="3935651"/>
            <a:ext cx="54503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3713" y="2003158"/>
            <a:ext cx="54503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3222" y="7228640"/>
            <a:ext cx="27893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0" name="Text Box 784">
            <a:extLst>
              <a:ext uri="{FF2B5EF4-FFF2-40B4-BE49-F238E27FC236}">
                <a16:creationId xmlns:a16="http://schemas.microsoft.com/office/drawing/2014/main" id="{ECF1D9D9-6CD0-417F-A77A-E08DAD4AD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9440" y="5251860"/>
            <a:ext cx="200388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1" name="Text Box 784">
            <a:extLst>
              <a:ext uri="{FF2B5EF4-FFF2-40B4-BE49-F238E27FC236}">
                <a16:creationId xmlns:a16="http://schemas.microsoft.com/office/drawing/2014/main" id="{60C47EA0-75F2-47E9-B74B-E3971B734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9829" y="3935651"/>
            <a:ext cx="54503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2" name="Text Box 784">
            <a:extLst>
              <a:ext uri="{FF2B5EF4-FFF2-40B4-BE49-F238E27FC236}">
                <a16:creationId xmlns:a16="http://schemas.microsoft.com/office/drawing/2014/main" id="{1A442A21-7D5E-4696-99F7-569EACC99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9851" y="2003158"/>
            <a:ext cx="45206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3" name="Text Box 784">
            <a:extLst>
              <a:ext uri="{FF2B5EF4-FFF2-40B4-BE49-F238E27FC236}">
                <a16:creationId xmlns:a16="http://schemas.microsoft.com/office/drawing/2014/main" id="{1054D579-9430-4E77-A0E4-EBBB2A4A8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0067" y="7228640"/>
            <a:ext cx="45206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os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6" name="Text Box 784">
            <a:extLst>
              <a:ext uri="{FF2B5EF4-FFF2-40B4-BE49-F238E27FC236}">
                <a16:creationId xmlns:a16="http://schemas.microsoft.com/office/drawing/2014/main" id="{ED402B05-1FF5-4000-B396-A6A1872C2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7626" y="5251860"/>
            <a:ext cx="43603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ae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7" name="Text Box 784">
            <a:extLst>
              <a:ext uri="{FF2B5EF4-FFF2-40B4-BE49-F238E27FC236}">
                <a16:creationId xmlns:a16="http://schemas.microsoft.com/office/drawing/2014/main" id="{2DFA675A-F256-4618-8919-B132FFC6F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604" y="3935651"/>
            <a:ext cx="52900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am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0" name="Text Box 784">
            <a:extLst>
              <a:ext uri="{FF2B5EF4-FFF2-40B4-BE49-F238E27FC236}">
                <a16:creationId xmlns:a16="http://schemas.microsoft.com/office/drawing/2014/main" id="{D668833D-EF4A-41C4-BAE8-1267EDAAD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174" y="2003158"/>
            <a:ext cx="27893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2" name="Text Box 784">
            <a:extLst>
              <a:ext uri="{FF2B5EF4-FFF2-40B4-BE49-F238E27FC236}">
                <a16:creationId xmlns:a16="http://schemas.microsoft.com/office/drawing/2014/main" id="{3B0E3564-A1D2-46C6-AA80-08574EA1D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4089" y="7228640"/>
            <a:ext cx="43603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as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7" name="Text Box 784">
            <a:extLst>
              <a:ext uri="{FF2B5EF4-FFF2-40B4-BE49-F238E27FC236}">
                <a16:creationId xmlns:a16="http://schemas.microsoft.com/office/drawing/2014/main" id="{C7C95D7D-1E46-4E51-A230-6DBC1AC4F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45256" y="5241369"/>
            <a:ext cx="43603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8" name="Text Box 784">
            <a:extLst>
              <a:ext uri="{FF2B5EF4-FFF2-40B4-BE49-F238E27FC236}">
                <a16:creationId xmlns:a16="http://schemas.microsoft.com/office/drawing/2014/main" id="{B2A750AF-7009-411B-AF98-FBA757DB0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77170" y="3935651"/>
            <a:ext cx="52900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em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9" name="Text Box 784">
            <a:extLst>
              <a:ext uri="{FF2B5EF4-FFF2-40B4-BE49-F238E27FC236}">
                <a16:creationId xmlns:a16="http://schemas.microsoft.com/office/drawing/2014/main" id="{BAAB0874-CA61-4589-9E6A-BE31A9CDF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1597" y="2004000"/>
            <a:ext cx="50015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-----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0" name="Text Box 784">
            <a:extLst>
              <a:ext uri="{FF2B5EF4-FFF2-40B4-BE49-F238E27FC236}">
                <a16:creationId xmlns:a16="http://schemas.microsoft.com/office/drawing/2014/main" id="{EA5EC2E6-AEAE-41B7-98E4-66E14FFE7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45255" y="7228640"/>
            <a:ext cx="43603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546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1" grpId="0" animBg="1"/>
      <p:bldP spid="25" grpId="0" animBg="1"/>
      <p:bldP spid="10" grpId="0" animBg="1"/>
      <p:bldP spid="11" grpId="0" animBg="1"/>
      <p:bldP spid="12" grpId="0" animBg="1"/>
      <p:bldP spid="13" grpId="0" animBg="1"/>
      <p:bldP spid="16" grpId="0" animBg="1"/>
      <p:bldP spid="17" grpId="0" animBg="1"/>
      <p:bldP spid="20" grpId="0" animBg="1"/>
      <p:bldP spid="22" grpId="0" animBg="1"/>
      <p:bldP spid="27" grpId="0" animBg="1"/>
      <p:bldP spid="28" grpId="0" animBg="1"/>
      <p:bldP spid="29" grpId="0" animBg="1"/>
      <p:bldP spid="30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solidFill>
          <a:srgbClr val="00B0F0">
            <a:alpha val="50195"/>
          </a:srgbClr>
        </a:solidFill>
        <a:ln>
          <a:noFill/>
        </a:ln>
      </a:spPr>
      <a:bodyPr wrap="none" lIns="13500" tIns="67500" rIns="13500" bIns="67500">
        <a:spAutoFit/>
      </a:bodyPr>
      <a:lstStyle>
        <a:defPPr algn="l" eaLnBrk="1" hangingPunct="1">
          <a:defRPr sz="2200" b="1" noProof="1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104</Words>
  <Application>Microsoft Office PowerPoint</Application>
  <PresentationFormat>Benutzerdefiniert</PresentationFormat>
  <Paragraphs>69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Standarddesign</vt:lpstr>
      <vt:lpstr>PowerPoint-Präsentation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Ulrich Mersch-Justus</dc:creator>
  <cp:lastModifiedBy>Ulrich Mersch-Justus</cp:lastModifiedBy>
  <cp:revision>60</cp:revision>
  <dcterms:created xsi:type="dcterms:W3CDTF">2004-09-09T05:36:30Z</dcterms:created>
  <dcterms:modified xsi:type="dcterms:W3CDTF">2022-12-25T15:25:34Z</dcterms:modified>
</cp:coreProperties>
</file>