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  <a:srgbClr val="66CCFF"/>
    <a:srgbClr val="99CCFF"/>
    <a:srgbClr val="000000"/>
    <a:srgbClr val="FFCCCC"/>
    <a:srgbClr val="FF99FF"/>
    <a:srgbClr val="FFCC99"/>
    <a:srgbClr val="FFFF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6ABA72-519A-421B-BC65-8FC0B18FCBF5}" v="1223" dt="2024-01-25T19:45:56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6" autoAdjust="0"/>
  </p:normalViewPr>
  <p:slideViewPr>
    <p:cSldViewPr>
      <p:cViewPr varScale="1">
        <p:scale>
          <a:sx n="113" d="100"/>
          <a:sy n="113" d="100"/>
        </p:scale>
        <p:origin x="26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rich Mersch-Justus" userId="449898419f8d5121" providerId="LiveId" clId="{7F6ABA72-519A-421B-BC65-8FC0B18FCBF5}"/>
    <pc:docChg chg="undo custSel addSld delSld modSld">
      <pc:chgData name="Ulrich Mersch-Justus" userId="449898419f8d5121" providerId="LiveId" clId="{7F6ABA72-519A-421B-BC65-8FC0B18FCBF5}" dt="2024-01-25T19:45:56.673" v="1318"/>
      <pc:docMkLst>
        <pc:docMk/>
      </pc:docMkLst>
      <pc:sldChg chg="modSp mod">
        <pc:chgData name="Ulrich Mersch-Justus" userId="449898419f8d5121" providerId="LiveId" clId="{7F6ABA72-519A-421B-BC65-8FC0B18FCBF5}" dt="2024-01-25T19:38:45.855" v="1226" actId="20577"/>
        <pc:sldMkLst>
          <pc:docMk/>
          <pc:sldMk cId="0" sldId="256"/>
        </pc:sldMkLst>
        <pc:spChg chg="mod">
          <ac:chgData name="Ulrich Mersch-Justus" userId="449898419f8d5121" providerId="LiveId" clId="{7F6ABA72-519A-421B-BC65-8FC0B18FCBF5}" dt="2024-01-25T19:15:21.613" v="113" actId="20577"/>
          <ac:spMkLst>
            <pc:docMk/>
            <pc:sldMk cId="0" sldId="256"/>
            <ac:spMk id="22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15:47.797" v="146" actId="20577"/>
          <ac:spMkLst>
            <pc:docMk/>
            <pc:sldMk cId="0" sldId="256"/>
            <ac:spMk id="26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15:29.511" v="119" actId="20577"/>
          <ac:spMkLst>
            <pc:docMk/>
            <pc:sldMk cId="0" sldId="256"/>
            <ac:spMk id="27" creationId="{0E70DC2E-A020-4E70-B407-5668ED12EFC1}"/>
          </ac:spMkLst>
        </pc:spChg>
        <pc:spChg chg="mod">
          <ac:chgData name="Ulrich Mersch-Justus" userId="449898419f8d5121" providerId="LiveId" clId="{7F6ABA72-519A-421B-BC65-8FC0B18FCBF5}" dt="2024-01-25T19:15:54.414" v="151" actId="20577"/>
          <ac:spMkLst>
            <pc:docMk/>
            <pc:sldMk cId="0" sldId="256"/>
            <ac:spMk id="29" creationId="{6FEE4631-90AD-4A0B-A597-82BA89B54517}"/>
          </ac:spMkLst>
        </pc:spChg>
        <pc:spChg chg="mod">
          <ac:chgData name="Ulrich Mersch-Justus" userId="449898419f8d5121" providerId="LiveId" clId="{7F6ABA72-519A-421B-BC65-8FC0B18FCBF5}" dt="2024-01-25T19:14:54.192" v="78" actId="20577"/>
          <ac:spMkLst>
            <pc:docMk/>
            <pc:sldMk cId="0" sldId="256"/>
            <ac:spMk id="31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12:07.985" v="20" actId="20577"/>
          <ac:spMkLst>
            <pc:docMk/>
            <pc:sldMk cId="0" sldId="256"/>
            <ac:spMk id="32" creationId="{1198F1FB-0B52-43E5-985B-82B5034B617C}"/>
          </ac:spMkLst>
        </pc:spChg>
        <pc:spChg chg="mod">
          <ac:chgData name="Ulrich Mersch-Justus" userId="449898419f8d5121" providerId="LiveId" clId="{7F6ABA72-519A-421B-BC65-8FC0B18FCBF5}" dt="2024-01-25T19:15:01.577" v="82" actId="20577"/>
          <ac:spMkLst>
            <pc:docMk/>
            <pc:sldMk cId="0" sldId="256"/>
            <ac:spMk id="33" creationId="{20C67FB7-5593-4264-9622-796B982315C7}"/>
          </ac:spMkLst>
        </pc:spChg>
        <pc:spChg chg="mod">
          <ac:chgData name="Ulrich Mersch-Justus" userId="449898419f8d5121" providerId="LiveId" clId="{7F6ABA72-519A-421B-BC65-8FC0B18FCBF5}" dt="2024-01-25T19:14:50.560" v="76" actId="20577"/>
          <ac:spMkLst>
            <pc:docMk/>
            <pc:sldMk cId="0" sldId="256"/>
            <ac:spMk id="35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17:37.535" v="275" actId="20577"/>
          <ac:spMkLst>
            <pc:docMk/>
            <pc:sldMk cId="0" sldId="256"/>
            <ac:spMk id="36" creationId="{EEAAEEF8-DFDE-488F-986C-3B3B177E32E4}"/>
          </ac:spMkLst>
        </pc:spChg>
        <pc:spChg chg="mod">
          <ac:chgData name="Ulrich Mersch-Justus" userId="449898419f8d5121" providerId="LiveId" clId="{7F6ABA72-519A-421B-BC65-8FC0B18FCBF5}" dt="2024-01-25T19:18:03.304" v="322" actId="20577"/>
          <ac:spMkLst>
            <pc:docMk/>
            <pc:sldMk cId="0" sldId="256"/>
            <ac:spMk id="38" creationId="{BE032EA0-F3EF-49F2-86A9-A335E0A20A2E}"/>
          </ac:spMkLst>
        </pc:spChg>
        <pc:spChg chg="mod">
          <ac:chgData name="Ulrich Mersch-Justus" userId="449898419f8d5121" providerId="LiveId" clId="{7F6ABA72-519A-421B-BC65-8FC0B18FCBF5}" dt="2024-01-25T19:16:20.400" v="190" actId="20577"/>
          <ac:spMkLst>
            <pc:docMk/>
            <pc:sldMk cId="0" sldId="256"/>
            <ac:spMk id="39" creationId="{E695F267-C0CF-4ED1-BAE7-3D63B3E60EC5}"/>
          </ac:spMkLst>
        </pc:spChg>
        <pc:spChg chg="mod">
          <ac:chgData name="Ulrich Mersch-Justus" userId="449898419f8d5121" providerId="LiveId" clId="{7F6ABA72-519A-421B-BC65-8FC0B18FCBF5}" dt="2024-01-25T19:16:49.172" v="229" actId="20577"/>
          <ac:spMkLst>
            <pc:docMk/>
            <pc:sldMk cId="0" sldId="256"/>
            <ac:spMk id="40" creationId="{3CB8DB70-9A92-460C-B436-1CF5AFAEDAB9}"/>
          </ac:spMkLst>
        </pc:spChg>
        <pc:spChg chg="mod">
          <ac:chgData name="Ulrich Mersch-Justus" userId="449898419f8d5121" providerId="LiveId" clId="{7F6ABA72-519A-421B-BC65-8FC0B18FCBF5}" dt="2024-01-25T19:18:36.990" v="366" actId="20577"/>
          <ac:spMkLst>
            <pc:docMk/>
            <pc:sldMk cId="0" sldId="256"/>
            <ac:spMk id="41" creationId="{C7C05944-6A01-4192-8334-5F030D450EAA}"/>
          </ac:spMkLst>
        </pc:spChg>
        <pc:spChg chg="mod">
          <ac:chgData name="Ulrich Mersch-Justus" userId="449898419f8d5121" providerId="LiveId" clId="{7F6ABA72-519A-421B-BC65-8FC0B18FCBF5}" dt="2024-01-25T19:13:10.584" v="43" actId="14100"/>
          <ac:spMkLst>
            <pc:docMk/>
            <pc:sldMk cId="0" sldId="256"/>
            <ac:spMk id="42" creationId="{8CFB811D-B107-471F-9EA9-B9F0C6431E9C}"/>
          </ac:spMkLst>
        </pc:spChg>
        <pc:spChg chg="mod">
          <ac:chgData name="Ulrich Mersch-Justus" userId="449898419f8d5121" providerId="LiveId" clId="{7F6ABA72-519A-421B-BC65-8FC0B18FCBF5}" dt="2024-01-25T19:38:01.156" v="1213" actId="20577"/>
          <ac:spMkLst>
            <pc:docMk/>
            <pc:sldMk cId="0" sldId="256"/>
            <ac:spMk id="43" creationId="{4A867112-FED6-473C-8923-CEE55F0103C0}"/>
          </ac:spMkLst>
        </pc:spChg>
        <pc:spChg chg="mod">
          <ac:chgData name="Ulrich Mersch-Justus" userId="449898419f8d5121" providerId="LiveId" clId="{7F6ABA72-519A-421B-BC65-8FC0B18FCBF5}" dt="2024-01-25T19:17:30.553" v="267" actId="20577"/>
          <ac:spMkLst>
            <pc:docMk/>
            <pc:sldMk cId="0" sldId="256"/>
            <ac:spMk id="44" creationId="{2D3CF957-D70C-4FDD-BD16-2B4FDA3C0CAE}"/>
          </ac:spMkLst>
        </pc:spChg>
        <pc:spChg chg="mod">
          <ac:chgData name="Ulrich Mersch-Justus" userId="449898419f8d5121" providerId="LiveId" clId="{7F6ABA72-519A-421B-BC65-8FC0B18FCBF5}" dt="2024-01-25T19:17:57.974" v="318" actId="20577"/>
          <ac:spMkLst>
            <pc:docMk/>
            <pc:sldMk cId="0" sldId="256"/>
            <ac:spMk id="46" creationId="{35F2631D-D130-4C09-9E21-0C1231ED09BC}"/>
          </ac:spMkLst>
        </pc:spChg>
        <pc:spChg chg="mod">
          <ac:chgData name="Ulrich Mersch-Justus" userId="449898419f8d5121" providerId="LiveId" clId="{7F6ABA72-519A-421B-BC65-8FC0B18FCBF5}" dt="2024-01-25T19:38:06.124" v="1214" actId="20577"/>
          <ac:spMkLst>
            <pc:docMk/>
            <pc:sldMk cId="0" sldId="256"/>
            <ac:spMk id="47" creationId="{16BE7429-DD6B-4D54-819E-32A2EC944B7B}"/>
          </ac:spMkLst>
        </pc:spChg>
        <pc:spChg chg="mod">
          <ac:chgData name="Ulrich Mersch-Justus" userId="449898419f8d5121" providerId="LiveId" clId="{7F6ABA72-519A-421B-BC65-8FC0B18FCBF5}" dt="2024-01-25T19:13:32.063" v="44" actId="14100"/>
          <ac:spMkLst>
            <pc:docMk/>
            <pc:sldMk cId="0" sldId="256"/>
            <ac:spMk id="48" creationId="{4DA07D3D-56BB-43EE-8A29-A1CF15F8826F}"/>
          </ac:spMkLst>
        </pc:spChg>
        <pc:spChg chg="mod">
          <ac:chgData name="Ulrich Mersch-Justus" userId="449898419f8d5121" providerId="LiveId" clId="{7F6ABA72-519A-421B-BC65-8FC0B18FCBF5}" dt="2024-01-25T19:37:56.495" v="1212" actId="20577"/>
          <ac:spMkLst>
            <pc:docMk/>
            <pc:sldMk cId="0" sldId="256"/>
            <ac:spMk id="49" creationId="{82676738-E5A7-45F4-8FE2-A3F3C74EBB39}"/>
          </ac:spMkLst>
        </pc:spChg>
        <pc:spChg chg="mod">
          <ac:chgData name="Ulrich Mersch-Justus" userId="449898419f8d5121" providerId="LiveId" clId="{7F6ABA72-519A-421B-BC65-8FC0B18FCBF5}" dt="2024-01-25T19:38:25.759" v="1217" actId="20577"/>
          <ac:spMkLst>
            <pc:docMk/>
            <pc:sldMk cId="0" sldId="256"/>
            <ac:spMk id="50" creationId="{CE8F0861-2630-41EE-A145-AF3FCBAF934C}"/>
          </ac:spMkLst>
        </pc:spChg>
        <pc:spChg chg="mod">
          <ac:chgData name="Ulrich Mersch-Justus" userId="449898419f8d5121" providerId="LiveId" clId="{7F6ABA72-519A-421B-BC65-8FC0B18FCBF5}" dt="2024-01-25T19:38:32.830" v="1218" actId="20577"/>
          <ac:spMkLst>
            <pc:docMk/>
            <pc:sldMk cId="0" sldId="256"/>
            <ac:spMk id="51" creationId="{2A8D0F62-DBF2-41E8-8A37-26552BEB6431}"/>
          </ac:spMkLst>
        </pc:spChg>
        <pc:spChg chg="mod">
          <ac:chgData name="Ulrich Mersch-Justus" userId="449898419f8d5121" providerId="LiveId" clId="{7F6ABA72-519A-421B-BC65-8FC0B18FCBF5}" dt="2024-01-25T19:16:15.053" v="185" actId="20577"/>
          <ac:spMkLst>
            <pc:docMk/>
            <pc:sldMk cId="0" sldId="256"/>
            <ac:spMk id="53" creationId="{794F0607-C56A-43A6-8480-43770EF16A13}"/>
          </ac:spMkLst>
        </pc:spChg>
        <pc:spChg chg="mod">
          <ac:chgData name="Ulrich Mersch-Justus" userId="449898419f8d5121" providerId="LiveId" clId="{7F6ABA72-519A-421B-BC65-8FC0B18FCBF5}" dt="2024-01-25T19:38:16.872" v="1215" actId="20577"/>
          <ac:spMkLst>
            <pc:docMk/>
            <pc:sldMk cId="0" sldId="256"/>
            <ac:spMk id="54" creationId="{56FEB42C-593D-499D-A2DC-A5B0A7D5A543}"/>
          </ac:spMkLst>
        </pc:spChg>
        <pc:spChg chg="mod">
          <ac:chgData name="Ulrich Mersch-Justus" userId="449898419f8d5121" providerId="LiveId" clId="{7F6ABA72-519A-421B-BC65-8FC0B18FCBF5}" dt="2024-01-25T19:38:21.158" v="1216" actId="20577"/>
          <ac:spMkLst>
            <pc:docMk/>
            <pc:sldMk cId="0" sldId="256"/>
            <ac:spMk id="56" creationId="{15CD79A0-262A-47BC-A993-4760AD6BF392}"/>
          </ac:spMkLst>
        </pc:spChg>
        <pc:spChg chg="mod">
          <ac:chgData name="Ulrich Mersch-Justus" userId="449898419f8d5121" providerId="LiveId" clId="{7F6ABA72-519A-421B-BC65-8FC0B18FCBF5}" dt="2024-01-25T19:16:43.270" v="225" actId="20577"/>
          <ac:spMkLst>
            <pc:docMk/>
            <pc:sldMk cId="0" sldId="256"/>
            <ac:spMk id="57" creationId="{86932AF8-4549-4469-A12B-FB988AEE96D4}"/>
          </ac:spMkLst>
        </pc:spChg>
        <pc:spChg chg="mod">
          <ac:chgData name="Ulrich Mersch-Justus" userId="449898419f8d5121" providerId="LiveId" clId="{7F6ABA72-519A-421B-BC65-8FC0B18FCBF5}" dt="2024-01-25T19:18:26.085" v="359" actId="20577"/>
          <ac:spMkLst>
            <pc:docMk/>
            <pc:sldMk cId="0" sldId="256"/>
            <ac:spMk id="59" creationId="{7145A084-1780-4C86-BF83-F99ED526FE93}"/>
          </ac:spMkLst>
        </pc:spChg>
        <pc:spChg chg="mod">
          <ac:chgData name="Ulrich Mersch-Justus" userId="449898419f8d5121" providerId="LiveId" clId="{7F6ABA72-519A-421B-BC65-8FC0B18FCBF5}" dt="2024-01-25T19:38:45.855" v="1226" actId="20577"/>
          <ac:spMkLst>
            <pc:docMk/>
            <pc:sldMk cId="0" sldId="256"/>
            <ac:spMk id="61" creationId="{37B47A6F-7DCA-4B34-9AC2-5408F190A389}"/>
          </ac:spMkLst>
        </pc:spChg>
        <pc:spChg chg="mod">
          <ac:chgData name="Ulrich Mersch-Justus" userId="449898419f8d5121" providerId="LiveId" clId="{7F6ABA72-519A-421B-BC65-8FC0B18FCBF5}" dt="2024-01-25T19:13:57.455" v="47" actId="14100"/>
          <ac:spMkLst>
            <pc:docMk/>
            <pc:sldMk cId="0" sldId="256"/>
            <ac:spMk id="62" creationId="{851B173D-65A5-4029-8F62-42CAC2EAF2FB}"/>
          </ac:spMkLst>
        </pc:spChg>
        <pc:spChg chg="mod">
          <ac:chgData name="Ulrich Mersch-Justus" userId="449898419f8d5121" providerId="LiveId" clId="{7F6ABA72-519A-421B-BC65-8FC0B18FCBF5}" dt="2024-01-25T19:15:41.702" v="139" actId="20577"/>
          <ac:spMkLst>
            <pc:docMk/>
            <pc:sldMk cId="0" sldId="256"/>
            <ac:spMk id="63" creationId="{27B2B10A-07BF-404F-861A-5388F31F1064}"/>
          </ac:spMkLst>
        </pc:spChg>
        <pc:spChg chg="mod">
          <ac:chgData name="Ulrich Mersch-Justus" userId="449898419f8d5121" providerId="LiveId" clId="{7F6ABA72-519A-421B-BC65-8FC0B18FCBF5}" dt="2024-01-25T19:16:07.343" v="178" actId="20577"/>
          <ac:spMkLst>
            <pc:docMk/>
            <pc:sldMk cId="0" sldId="256"/>
            <ac:spMk id="64" creationId="{A3881921-90F1-4F89-9848-84C1ECF872C3}"/>
          </ac:spMkLst>
        </pc:spChg>
        <pc:spChg chg="mod">
          <ac:chgData name="Ulrich Mersch-Justus" userId="449898419f8d5121" providerId="LiveId" clId="{7F6ABA72-519A-421B-BC65-8FC0B18FCBF5}" dt="2024-01-25T19:14:43.862" v="68" actId="20577"/>
          <ac:spMkLst>
            <pc:docMk/>
            <pc:sldMk cId="0" sldId="256"/>
            <ac:spMk id="65" creationId="{D055B282-18A6-4033-83BD-37245E9DC9FD}"/>
          </ac:spMkLst>
        </pc:spChg>
        <pc:spChg chg="mod">
          <ac:chgData name="Ulrich Mersch-Justus" userId="449898419f8d5121" providerId="LiveId" clId="{7F6ABA72-519A-421B-BC65-8FC0B18FCBF5}" dt="2024-01-25T19:15:14.256" v="103" actId="20577"/>
          <ac:spMkLst>
            <pc:docMk/>
            <pc:sldMk cId="0" sldId="256"/>
            <ac:spMk id="66" creationId="{C251EC87-E174-48D0-8A16-2990DC9F3BDD}"/>
          </ac:spMkLst>
        </pc:spChg>
        <pc:spChg chg="mod">
          <ac:chgData name="Ulrich Mersch-Justus" userId="449898419f8d5121" providerId="LiveId" clId="{7F6ABA72-519A-421B-BC65-8FC0B18FCBF5}" dt="2024-01-25T19:17:51.504" v="312" actId="20577"/>
          <ac:spMkLst>
            <pc:docMk/>
            <pc:sldMk cId="0" sldId="256"/>
            <ac:spMk id="67" creationId="{6785F8EF-4929-4EE7-BEC5-35CFAE4DD4E3}"/>
          </ac:spMkLst>
        </pc:spChg>
        <pc:spChg chg="mod">
          <ac:chgData name="Ulrich Mersch-Justus" userId="449898419f8d5121" providerId="LiveId" clId="{7F6ABA72-519A-421B-BC65-8FC0B18FCBF5}" dt="2024-01-25T19:38:40.573" v="1225" actId="20577"/>
          <ac:spMkLst>
            <pc:docMk/>
            <pc:sldMk cId="0" sldId="256"/>
            <ac:spMk id="68" creationId="{A55CF591-815B-45BE-AC9B-1587982E916C}"/>
          </ac:spMkLst>
        </pc:spChg>
        <pc:spChg chg="mod">
          <ac:chgData name="Ulrich Mersch-Justus" userId="449898419f8d5121" providerId="LiveId" clId="{7F6ABA72-519A-421B-BC65-8FC0B18FCBF5}" dt="2024-01-25T19:16:38.088" v="219" actId="20577"/>
          <ac:spMkLst>
            <pc:docMk/>
            <pc:sldMk cId="0" sldId="256"/>
            <ac:spMk id="69" creationId="{8C200041-20CC-4F50-81EB-39C47FB2A9CB}"/>
          </ac:spMkLst>
        </pc:spChg>
        <pc:spChg chg="mod">
          <ac:chgData name="Ulrich Mersch-Justus" userId="449898419f8d5121" providerId="LiveId" clId="{7F6ABA72-519A-421B-BC65-8FC0B18FCBF5}" dt="2024-01-25T19:17:20.499" v="257" actId="20577"/>
          <ac:spMkLst>
            <pc:docMk/>
            <pc:sldMk cId="0" sldId="256"/>
            <ac:spMk id="70" creationId="{1771175F-8994-45F6-8462-84A01C97DB81}"/>
          </ac:spMkLst>
        </pc:spChg>
        <pc:spChg chg="mod">
          <ac:chgData name="Ulrich Mersch-Justus" userId="449898419f8d5121" providerId="LiveId" clId="{7F6ABA72-519A-421B-BC65-8FC0B18FCBF5}" dt="2024-01-25T19:18:59.519" v="400" actId="20577"/>
          <ac:spMkLst>
            <pc:docMk/>
            <pc:sldMk cId="0" sldId="256"/>
            <ac:spMk id="71" creationId="{35361989-355E-4E24-A67F-8FF437C6F380}"/>
          </ac:spMkLst>
        </pc:spChg>
        <pc:spChg chg="mod">
          <ac:chgData name="Ulrich Mersch-Justus" userId="449898419f8d5121" providerId="LiveId" clId="{7F6ABA72-519A-421B-BC65-8FC0B18FCBF5}" dt="2024-01-25T19:14:38.230" v="62" actId="20577"/>
          <ac:spMkLst>
            <pc:docMk/>
            <pc:sldMk cId="0" sldId="256"/>
            <ac:spMk id="2050" creationId="{00000000-0000-0000-0000-000000000000}"/>
          </ac:spMkLst>
        </pc:spChg>
      </pc:sldChg>
      <pc:sldChg chg="modSp add">
        <pc:chgData name="Ulrich Mersch-Justus" userId="449898419f8d5121" providerId="LiveId" clId="{7F6ABA72-519A-421B-BC65-8FC0B18FCBF5}" dt="2024-01-25T19:23:59.351" v="708" actId="20577"/>
        <pc:sldMkLst>
          <pc:docMk/>
          <pc:sldMk cId="904080019" sldId="257"/>
        </pc:sldMkLst>
        <pc:spChg chg="mod">
          <ac:chgData name="Ulrich Mersch-Justus" userId="449898419f8d5121" providerId="LiveId" clId="{7F6ABA72-519A-421B-BC65-8FC0B18FCBF5}" dt="2024-01-25T19:20:34.206" v="486" actId="20577"/>
          <ac:spMkLst>
            <pc:docMk/>
            <pc:sldMk cId="904080019" sldId="257"/>
            <ac:spMk id="22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20:58.240" v="515" actId="20577"/>
          <ac:spMkLst>
            <pc:docMk/>
            <pc:sldMk cId="904080019" sldId="257"/>
            <ac:spMk id="26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20:39.038" v="493" actId="20577"/>
          <ac:spMkLst>
            <pc:docMk/>
            <pc:sldMk cId="904080019" sldId="257"/>
            <ac:spMk id="27" creationId="{0E70DC2E-A020-4E70-B407-5668ED12EFC1}"/>
          </ac:spMkLst>
        </pc:spChg>
        <pc:spChg chg="mod">
          <ac:chgData name="Ulrich Mersch-Justus" userId="449898419f8d5121" providerId="LiveId" clId="{7F6ABA72-519A-421B-BC65-8FC0B18FCBF5}" dt="2024-01-25T19:21:04.286" v="519" actId="20577"/>
          <ac:spMkLst>
            <pc:docMk/>
            <pc:sldMk cId="904080019" sldId="257"/>
            <ac:spMk id="29" creationId="{6FEE4631-90AD-4A0B-A597-82BA89B54517}"/>
          </ac:spMkLst>
        </pc:spChg>
        <pc:spChg chg="mod">
          <ac:chgData name="Ulrich Mersch-Justus" userId="449898419f8d5121" providerId="LiveId" clId="{7F6ABA72-519A-421B-BC65-8FC0B18FCBF5}" dt="2024-01-25T19:19:46.333" v="426" actId="20577"/>
          <ac:spMkLst>
            <pc:docMk/>
            <pc:sldMk cId="904080019" sldId="257"/>
            <ac:spMk id="31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19:51.685" v="429" actId="20577"/>
          <ac:spMkLst>
            <pc:docMk/>
            <pc:sldMk cId="904080019" sldId="257"/>
            <ac:spMk id="32" creationId="{1198F1FB-0B52-43E5-985B-82B5034B617C}"/>
          </ac:spMkLst>
        </pc:spChg>
        <pc:spChg chg="mod">
          <ac:chgData name="Ulrich Mersch-Justus" userId="449898419f8d5121" providerId="LiveId" clId="{7F6ABA72-519A-421B-BC65-8FC0B18FCBF5}" dt="2024-01-25T19:20:17.360" v="460" actId="20577"/>
          <ac:spMkLst>
            <pc:docMk/>
            <pc:sldMk cId="904080019" sldId="257"/>
            <ac:spMk id="33" creationId="{20C67FB7-5593-4264-9622-796B982315C7}"/>
          </ac:spMkLst>
        </pc:spChg>
        <pc:spChg chg="mod">
          <ac:chgData name="Ulrich Mersch-Justus" userId="449898419f8d5121" providerId="LiveId" clId="{7F6ABA72-519A-421B-BC65-8FC0B18FCBF5}" dt="2024-01-25T19:20:12.151" v="453" actId="20577"/>
          <ac:spMkLst>
            <pc:docMk/>
            <pc:sldMk cId="904080019" sldId="257"/>
            <ac:spMk id="35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22:54.047" v="627" actId="20577"/>
          <ac:spMkLst>
            <pc:docMk/>
            <pc:sldMk cId="904080019" sldId="257"/>
            <ac:spMk id="36" creationId="{EEAAEEF8-DFDE-488F-986C-3B3B177E32E4}"/>
          </ac:spMkLst>
        </pc:spChg>
        <pc:spChg chg="mod">
          <ac:chgData name="Ulrich Mersch-Justus" userId="449898419f8d5121" providerId="LiveId" clId="{7F6ABA72-519A-421B-BC65-8FC0B18FCBF5}" dt="2024-01-25T19:23:21.317" v="660" actId="20577"/>
          <ac:spMkLst>
            <pc:docMk/>
            <pc:sldMk cId="904080019" sldId="257"/>
            <ac:spMk id="38" creationId="{BE032EA0-F3EF-49F2-86A9-A335E0A20A2E}"/>
          </ac:spMkLst>
        </pc:spChg>
        <pc:spChg chg="mod">
          <ac:chgData name="Ulrich Mersch-Justus" userId="449898419f8d5121" providerId="LiveId" clId="{7F6ABA72-519A-421B-BC65-8FC0B18FCBF5}" dt="2024-01-25T19:21:35.464" v="553" actId="20577"/>
          <ac:spMkLst>
            <pc:docMk/>
            <pc:sldMk cId="904080019" sldId="257"/>
            <ac:spMk id="39" creationId="{E695F267-C0CF-4ED1-BAE7-3D63B3E60EC5}"/>
          </ac:spMkLst>
        </pc:spChg>
        <pc:spChg chg="mod">
          <ac:chgData name="Ulrich Mersch-Justus" userId="449898419f8d5121" providerId="LiveId" clId="{7F6ABA72-519A-421B-BC65-8FC0B18FCBF5}" dt="2024-01-25T19:22:20.999" v="586" actId="20577"/>
          <ac:spMkLst>
            <pc:docMk/>
            <pc:sldMk cId="904080019" sldId="257"/>
            <ac:spMk id="40" creationId="{3CB8DB70-9A92-460C-B436-1CF5AFAEDAB9}"/>
          </ac:spMkLst>
        </pc:spChg>
        <pc:spChg chg="mod">
          <ac:chgData name="Ulrich Mersch-Justus" userId="449898419f8d5121" providerId="LiveId" clId="{7F6ABA72-519A-421B-BC65-8FC0B18FCBF5}" dt="2024-01-25T19:23:49.806" v="694" actId="20577"/>
          <ac:spMkLst>
            <pc:docMk/>
            <pc:sldMk cId="904080019" sldId="257"/>
            <ac:spMk id="41" creationId="{C7C05944-6A01-4192-8334-5F030D450EAA}"/>
          </ac:spMkLst>
        </pc:spChg>
        <pc:spChg chg="mod">
          <ac:chgData name="Ulrich Mersch-Justus" userId="449898419f8d5121" providerId="LiveId" clId="{7F6ABA72-519A-421B-BC65-8FC0B18FCBF5}" dt="2024-01-25T19:20:43.528" v="496" actId="20577"/>
          <ac:spMkLst>
            <pc:docMk/>
            <pc:sldMk cId="904080019" sldId="257"/>
            <ac:spMk id="43" creationId="{4A867112-FED6-473C-8923-CEE55F0103C0}"/>
          </ac:spMkLst>
        </pc:spChg>
        <pc:spChg chg="mod">
          <ac:chgData name="Ulrich Mersch-Justus" userId="449898419f8d5121" providerId="LiveId" clId="{7F6ABA72-519A-421B-BC65-8FC0B18FCBF5}" dt="2024-01-25T19:22:48.047" v="619" actId="20577"/>
          <ac:spMkLst>
            <pc:docMk/>
            <pc:sldMk cId="904080019" sldId="257"/>
            <ac:spMk id="44" creationId="{2D3CF957-D70C-4FDD-BD16-2B4FDA3C0CAE}"/>
          </ac:spMkLst>
        </pc:spChg>
        <pc:spChg chg="mod">
          <ac:chgData name="Ulrich Mersch-Justus" userId="449898419f8d5121" providerId="LiveId" clId="{7F6ABA72-519A-421B-BC65-8FC0B18FCBF5}" dt="2024-01-25T19:23:14.727" v="651" actId="20577"/>
          <ac:spMkLst>
            <pc:docMk/>
            <pc:sldMk cId="904080019" sldId="257"/>
            <ac:spMk id="46" creationId="{35F2631D-D130-4C09-9E21-0C1231ED09BC}"/>
          </ac:spMkLst>
        </pc:spChg>
        <pc:spChg chg="mod">
          <ac:chgData name="Ulrich Mersch-Justus" userId="449898419f8d5121" providerId="LiveId" clId="{7F6ABA72-519A-421B-BC65-8FC0B18FCBF5}" dt="2024-01-25T19:21:10.332" v="525" actId="20577"/>
          <ac:spMkLst>
            <pc:docMk/>
            <pc:sldMk cId="904080019" sldId="257"/>
            <ac:spMk id="47" creationId="{16BE7429-DD6B-4D54-819E-32A2EC944B7B}"/>
          </ac:spMkLst>
        </pc:spChg>
        <pc:spChg chg="mod">
          <ac:chgData name="Ulrich Mersch-Justus" userId="449898419f8d5121" providerId="LiveId" clId="{7F6ABA72-519A-421B-BC65-8FC0B18FCBF5}" dt="2024-01-25T19:19:58.264" v="436" actId="20577"/>
          <ac:spMkLst>
            <pc:docMk/>
            <pc:sldMk cId="904080019" sldId="257"/>
            <ac:spMk id="48" creationId="{4DA07D3D-56BB-43EE-8A29-A1CF15F8826F}"/>
          </ac:spMkLst>
        </pc:spChg>
        <pc:spChg chg="mod">
          <ac:chgData name="Ulrich Mersch-Justus" userId="449898419f8d5121" providerId="LiveId" clId="{7F6ABA72-519A-421B-BC65-8FC0B18FCBF5}" dt="2024-01-25T19:20:22.904" v="470" actId="20577"/>
          <ac:spMkLst>
            <pc:docMk/>
            <pc:sldMk cId="904080019" sldId="257"/>
            <ac:spMk id="49" creationId="{82676738-E5A7-45F4-8FE2-A3F3C74EBB39}"/>
          </ac:spMkLst>
        </pc:spChg>
        <pc:spChg chg="mod">
          <ac:chgData name="Ulrich Mersch-Justus" userId="449898419f8d5121" providerId="LiveId" clId="{7F6ABA72-519A-421B-BC65-8FC0B18FCBF5}" dt="2024-01-25T19:22:59.660" v="635" actId="20577"/>
          <ac:spMkLst>
            <pc:docMk/>
            <pc:sldMk cId="904080019" sldId="257"/>
            <ac:spMk id="50" creationId="{CE8F0861-2630-41EE-A145-AF3FCBAF934C}"/>
          </ac:spMkLst>
        </pc:spChg>
        <pc:spChg chg="mod">
          <ac:chgData name="Ulrich Mersch-Justus" userId="449898419f8d5121" providerId="LiveId" clId="{7F6ABA72-519A-421B-BC65-8FC0B18FCBF5}" dt="2024-01-25T19:23:26.430" v="667" actId="20577"/>
          <ac:spMkLst>
            <pc:docMk/>
            <pc:sldMk cId="904080019" sldId="257"/>
            <ac:spMk id="51" creationId="{2A8D0F62-DBF2-41E8-8A37-26552BEB6431}"/>
          </ac:spMkLst>
        </pc:spChg>
        <pc:spChg chg="mod">
          <ac:chgData name="Ulrich Mersch-Justus" userId="449898419f8d5121" providerId="LiveId" clId="{7F6ABA72-519A-421B-BC65-8FC0B18FCBF5}" dt="2024-01-25T19:21:27.679" v="546" actId="20577"/>
          <ac:spMkLst>
            <pc:docMk/>
            <pc:sldMk cId="904080019" sldId="257"/>
            <ac:spMk id="53" creationId="{794F0607-C56A-43A6-8480-43770EF16A13}"/>
          </ac:spMkLst>
        </pc:spChg>
        <pc:spChg chg="mod">
          <ac:chgData name="Ulrich Mersch-Justus" userId="449898419f8d5121" providerId="LiveId" clId="{7F6ABA72-519A-421B-BC65-8FC0B18FCBF5}" dt="2024-01-25T19:21:44.095" v="563" actId="6549"/>
          <ac:spMkLst>
            <pc:docMk/>
            <pc:sldMk cId="904080019" sldId="257"/>
            <ac:spMk id="54" creationId="{56FEB42C-593D-499D-A2DC-A5B0A7D5A543}"/>
          </ac:spMkLst>
        </pc:spChg>
        <pc:spChg chg="mod">
          <ac:chgData name="Ulrich Mersch-Justus" userId="449898419f8d5121" providerId="LiveId" clId="{7F6ABA72-519A-421B-BC65-8FC0B18FCBF5}" dt="2024-01-25T19:22:27.551" v="594" actId="20577"/>
          <ac:spMkLst>
            <pc:docMk/>
            <pc:sldMk cId="904080019" sldId="257"/>
            <ac:spMk id="56" creationId="{15CD79A0-262A-47BC-A993-4760AD6BF392}"/>
          </ac:spMkLst>
        </pc:spChg>
        <pc:spChg chg="mod">
          <ac:chgData name="Ulrich Mersch-Justus" userId="449898419f8d5121" providerId="LiveId" clId="{7F6ABA72-519A-421B-BC65-8FC0B18FCBF5}" dt="2024-01-25T19:22:16.159" v="580" actId="20577"/>
          <ac:spMkLst>
            <pc:docMk/>
            <pc:sldMk cId="904080019" sldId="257"/>
            <ac:spMk id="57" creationId="{86932AF8-4549-4469-A12B-FB988AEE96D4}"/>
          </ac:spMkLst>
        </pc:spChg>
        <pc:spChg chg="mod">
          <ac:chgData name="Ulrich Mersch-Justus" userId="449898419f8d5121" providerId="LiveId" clId="{7F6ABA72-519A-421B-BC65-8FC0B18FCBF5}" dt="2024-01-25T19:23:44.988" v="690" actId="20577"/>
          <ac:spMkLst>
            <pc:docMk/>
            <pc:sldMk cId="904080019" sldId="257"/>
            <ac:spMk id="59" creationId="{7145A084-1780-4C86-BF83-F99ED526FE93}"/>
          </ac:spMkLst>
        </pc:spChg>
        <pc:spChg chg="mod">
          <ac:chgData name="Ulrich Mersch-Justus" userId="449898419f8d5121" providerId="LiveId" clId="{7F6ABA72-519A-421B-BC65-8FC0B18FCBF5}" dt="2024-01-25T19:23:54.932" v="701" actId="20577"/>
          <ac:spMkLst>
            <pc:docMk/>
            <pc:sldMk cId="904080019" sldId="257"/>
            <ac:spMk id="61" creationId="{37B47A6F-7DCA-4B34-9AC2-5408F190A389}"/>
          </ac:spMkLst>
        </pc:spChg>
        <pc:spChg chg="mod">
          <ac:chgData name="Ulrich Mersch-Justus" userId="449898419f8d5121" providerId="LiveId" clId="{7F6ABA72-519A-421B-BC65-8FC0B18FCBF5}" dt="2024-01-25T19:20:53.425" v="511" actId="20577"/>
          <ac:spMkLst>
            <pc:docMk/>
            <pc:sldMk cId="904080019" sldId="257"/>
            <ac:spMk id="63" creationId="{27B2B10A-07BF-404F-861A-5388F31F1064}"/>
          </ac:spMkLst>
        </pc:spChg>
        <pc:spChg chg="mod">
          <ac:chgData name="Ulrich Mersch-Justus" userId="449898419f8d5121" providerId="LiveId" clId="{7F6ABA72-519A-421B-BC65-8FC0B18FCBF5}" dt="2024-01-25T19:21:16.790" v="537" actId="20577"/>
          <ac:spMkLst>
            <pc:docMk/>
            <pc:sldMk cId="904080019" sldId="257"/>
            <ac:spMk id="64" creationId="{A3881921-90F1-4F89-9848-84C1ECF872C3}"/>
          </ac:spMkLst>
        </pc:spChg>
        <pc:spChg chg="mod">
          <ac:chgData name="Ulrich Mersch-Justus" userId="449898419f8d5121" providerId="LiveId" clId="{7F6ABA72-519A-421B-BC65-8FC0B18FCBF5}" dt="2024-01-25T19:20:05.085" v="444" actId="20577"/>
          <ac:spMkLst>
            <pc:docMk/>
            <pc:sldMk cId="904080019" sldId="257"/>
            <ac:spMk id="65" creationId="{D055B282-18A6-4033-83BD-37245E9DC9FD}"/>
          </ac:spMkLst>
        </pc:spChg>
        <pc:spChg chg="mod">
          <ac:chgData name="Ulrich Mersch-Justus" userId="449898419f8d5121" providerId="LiveId" clId="{7F6ABA72-519A-421B-BC65-8FC0B18FCBF5}" dt="2024-01-25T19:20:28.079" v="481" actId="20577"/>
          <ac:spMkLst>
            <pc:docMk/>
            <pc:sldMk cId="904080019" sldId="257"/>
            <ac:spMk id="66" creationId="{C251EC87-E174-48D0-8A16-2990DC9F3BDD}"/>
          </ac:spMkLst>
        </pc:spChg>
        <pc:spChg chg="mod">
          <ac:chgData name="Ulrich Mersch-Justus" userId="449898419f8d5121" providerId="LiveId" clId="{7F6ABA72-519A-421B-BC65-8FC0B18FCBF5}" dt="2024-01-25T19:23:07.927" v="644" actId="20577"/>
          <ac:spMkLst>
            <pc:docMk/>
            <pc:sldMk cId="904080019" sldId="257"/>
            <ac:spMk id="67" creationId="{6785F8EF-4929-4EE7-BEC5-35CFAE4DD4E3}"/>
          </ac:spMkLst>
        </pc:spChg>
        <pc:spChg chg="mod">
          <ac:chgData name="Ulrich Mersch-Justus" userId="449898419f8d5121" providerId="LiveId" clId="{7F6ABA72-519A-421B-BC65-8FC0B18FCBF5}" dt="2024-01-25T19:23:38.413" v="686" actId="20577"/>
          <ac:spMkLst>
            <pc:docMk/>
            <pc:sldMk cId="904080019" sldId="257"/>
            <ac:spMk id="68" creationId="{A55CF591-815B-45BE-AC9B-1587982E916C}"/>
          </ac:spMkLst>
        </pc:spChg>
        <pc:spChg chg="mod">
          <ac:chgData name="Ulrich Mersch-Justus" userId="449898419f8d5121" providerId="LiveId" clId="{7F6ABA72-519A-421B-BC65-8FC0B18FCBF5}" dt="2024-01-25T19:21:57.036" v="572" actId="20577"/>
          <ac:spMkLst>
            <pc:docMk/>
            <pc:sldMk cId="904080019" sldId="257"/>
            <ac:spMk id="69" creationId="{8C200041-20CC-4F50-81EB-39C47FB2A9CB}"/>
          </ac:spMkLst>
        </pc:spChg>
        <pc:spChg chg="mod">
          <ac:chgData name="Ulrich Mersch-Justus" userId="449898419f8d5121" providerId="LiveId" clId="{7F6ABA72-519A-421B-BC65-8FC0B18FCBF5}" dt="2024-01-25T19:22:36.055" v="605" actId="20577"/>
          <ac:spMkLst>
            <pc:docMk/>
            <pc:sldMk cId="904080019" sldId="257"/>
            <ac:spMk id="70" creationId="{1771175F-8994-45F6-8462-84A01C97DB81}"/>
          </ac:spMkLst>
        </pc:spChg>
        <pc:spChg chg="mod">
          <ac:chgData name="Ulrich Mersch-Justus" userId="449898419f8d5121" providerId="LiveId" clId="{7F6ABA72-519A-421B-BC65-8FC0B18FCBF5}" dt="2024-01-25T19:23:59.351" v="708" actId="20577"/>
          <ac:spMkLst>
            <pc:docMk/>
            <pc:sldMk cId="904080019" sldId="257"/>
            <ac:spMk id="71" creationId="{35361989-355E-4E24-A67F-8FF437C6F380}"/>
          </ac:spMkLst>
        </pc:spChg>
      </pc:sldChg>
      <pc:sldChg chg="modSp del mod">
        <pc:chgData name="Ulrich Mersch-Justus" userId="449898419f8d5121" providerId="LiveId" clId="{7F6ABA72-519A-421B-BC65-8FC0B18FCBF5}" dt="2024-01-25T19:19:35.952" v="419" actId="47"/>
        <pc:sldMkLst>
          <pc:docMk/>
          <pc:sldMk cId="2940029107" sldId="257"/>
        </pc:sldMkLst>
        <pc:spChg chg="mod">
          <ac:chgData name="Ulrich Mersch-Justus" userId="449898419f8d5121" providerId="LiveId" clId="{7F6ABA72-519A-421B-BC65-8FC0B18FCBF5}" dt="2024-01-25T19:19:16.233" v="405" actId="20577"/>
          <ac:spMkLst>
            <pc:docMk/>
            <pc:sldMk cId="2940029107" sldId="257"/>
            <ac:spMk id="31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19:26.604" v="411" actId="20577"/>
          <ac:spMkLst>
            <pc:docMk/>
            <pc:sldMk cId="2940029107" sldId="257"/>
            <ac:spMk id="48" creationId="{4CB92C97-2FD2-41C9-992E-6C2E3D5C61E1}"/>
          </ac:spMkLst>
        </pc:spChg>
        <pc:spChg chg="mod">
          <ac:chgData name="Ulrich Mersch-Justus" userId="449898419f8d5121" providerId="LiveId" clId="{7F6ABA72-519A-421B-BC65-8FC0B18FCBF5}" dt="2024-01-25T19:19:31.653" v="418" actId="20577"/>
          <ac:spMkLst>
            <pc:docMk/>
            <pc:sldMk cId="2940029107" sldId="257"/>
            <ac:spMk id="65" creationId="{DF20E243-D9D8-4E37-9EA9-288D25621BDB}"/>
          </ac:spMkLst>
        </pc:spChg>
      </pc:sldChg>
      <pc:sldChg chg="del">
        <pc:chgData name="Ulrich Mersch-Justus" userId="449898419f8d5121" providerId="LiveId" clId="{7F6ABA72-519A-421B-BC65-8FC0B18FCBF5}" dt="2024-01-25T19:19:36.691" v="420" actId="47"/>
        <pc:sldMkLst>
          <pc:docMk/>
          <pc:sldMk cId="751810591" sldId="258"/>
        </pc:sldMkLst>
      </pc:sldChg>
      <pc:sldChg chg="modSp add mod">
        <pc:chgData name="Ulrich Mersch-Justus" userId="449898419f8d5121" providerId="LiveId" clId="{7F6ABA72-519A-421B-BC65-8FC0B18FCBF5}" dt="2024-01-25T19:33:18.477" v="1035" actId="6549"/>
        <pc:sldMkLst>
          <pc:docMk/>
          <pc:sldMk cId="2582149749" sldId="258"/>
        </pc:sldMkLst>
        <pc:spChg chg="mod">
          <ac:chgData name="Ulrich Mersch-Justus" userId="449898419f8d5121" providerId="LiveId" clId="{7F6ABA72-519A-421B-BC65-8FC0B18FCBF5}" dt="2024-01-25T19:25:14.375" v="780" actId="20577"/>
          <ac:spMkLst>
            <pc:docMk/>
            <pc:sldMk cId="2582149749" sldId="258"/>
            <ac:spMk id="22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25:50.453" v="818" actId="20577"/>
          <ac:spMkLst>
            <pc:docMk/>
            <pc:sldMk cId="2582149749" sldId="258"/>
            <ac:spMk id="26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25:25.264" v="792" actId="20577"/>
          <ac:spMkLst>
            <pc:docMk/>
            <pc:sldMk cId="2582149749" sldId="258"/>
            <ac:spMk id="27" creationId="{0E70DC2E-A020-4E70-B407-5668ED12EFC1}"/>
          </ac:spMkLst>
        </pc:spChg>
        <pc:spChg chg="mod">
          <ac:chgData name="Ulrich Mersch-Justus" userId="449898419f8d5121" providerId="LiveId" clId="{7F6ABA72-519A-421B-BC65-8FC0B18FCBF5}" dt="2024-01-25T19:25:54.608" v="822" actId="20577"/>
          <ac:spMkLst>
            <pc:docMk/>
            <pc:sldMk cId="2582149749" sldId="258"/>
            <ac:spMk id="29" creationId="{6FEE4631-90AD-4A0B-A597-82BA89B54517}"/>
          </ac:spMkLst>
        </pc:spChg>
        <pc:spChg chg="mod">
          <ac:chgData name="Ulrich Mersch-Justus" userId="449898419f8d5121" providerId="LiveId" clId="{7F6ABA72-519A-421B-BC65-8FC0B18FCBF5}" dt="2024-01-25T19:24:11.054" v="714" actId="20577"/>
          <ac:spMkLst>
            <pc:docMk/>
            <pc:sldMk cId="2582149749" sldId="258"/>
            <ac:spMk id="31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24:16.356" v="720" actId="20577"/>
          <ac:spMkLst>
            <pc:docMk/>
            <pc:sldMk cId="2582149749" sldId="258"/>
            <ac:spMk id="32" creationId="{1198F1FB-0B52-43E5-985B-82B5034B617C}"/>
          </ac:spMkLst>
        </pc:spChg>
        <pc:spChg chg="mod">
          <ac:chgData name="Ulrich Mersch-Justus" userId="449898419f8d5121" providerId="LiveId" clId="{7F6ABA72-519A-421B-BC65-8FC0B18FCBF5}" dt="2024-01-25T19:24:50.791" v="753" actId="20577"/>
          <ac:spMkLst>
            <pc:docMk/>
            <pc:sldMk cId="2582149749" sldId="258"/>
            <ac:spMk id="33" creationId="{20C67FB7-5593-4264-9622-796B982315C7}"/>
          </ac:spMkLst>
        </pc:spChg>
        <pc:spChg chg="mod">
          <ac:chgData name="Ulrich Mersch-Justus" userId="449898419f8d5121" providerId="LiveId" clId="{7F6ABA72-519A-421B-BC65-8FC0B18FCBF5}" dt="2024-01-25T19:24:46.749" v="749" actId="20577"/>
          <ac:spMkLst>
            <pc:docMk/>
            <pc:sldMk cId="2582149749" sldId="258"/>
            <ac:spMk id="35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31:55.477" v="934" actId="20577"/>
          <ac:spMkLst>
            <pc:docMk/>
            <pc:sldMk cId="2582149749" sldId="258"/>
            <ac:spMk id="36" creationId="{EEAAEEF8-DFDE-488F-986C-3B3B177E32E4}"/>
          </ac:spMkLst>
        </pc:spChg>
        <pc:spChg chg="mod">
          <ac:chgData name="Ulrich Mersch-Justus" userId="449898419f8d5121" providerId="LiveId" clId="{7F6ABA72-519A-421B-BC65-8FC0B18FCBF5}" dt="2024-01-25T19:32:25.469" v="960" actId="20577"/>
          <ac:spMkLst>
            <pc:docMk/>
            <pc:sldMk cId="2582149749" sldId="258"/>
            <ac:spMk id="38" creationId="{BE032EA0-F3EF-49F2-86A9-A335E0A20A2E}"/>
          </ac:spMkLst>
        </pc:spChg>
        <pc:spChg chg="mod">
          <ac:chgData name="Ulrich Mersch-Justus" userId="449898419f8d5121" providerId="LiveId" clId="{7F6ABA72-519A-421B-BC65-8FC0B18FCBF5}" dt="2024-01-25T19:30:30.781" v="850" actId="20577"/>
          <ac:spMkLst>
            <pc:docMk/>
            <pc:sldMk cId="2582149749" sldId="258"/>
            <ac:spMk id="39" creationId="{E695F267-C0CF-4ED1-BAE7-3D63B3E60EC5}"/>
          </ac:spMkLst>
        </pc:spChg>
        <pc:spChg chg="mod">
          <ac:chgData name="Ulrich Mersch-Justus" userId="449898419f8d5121" providerId="LiveId" clId="{7F6ABA72-519A-421B-BC65-8FC0B18FCBF5}" dt="2024-01-25T19:31:26.173" v="910" actId="255"/>
          <ac:spMkLst>
            <pc:docMk/>
            <pc:sldMk cId="2582149749" sldId="258"/>
            <ac:spMk id="40" creationId="{3CB8DB70-9A92-460C-B436-1CF5AFAEDAB9}"/>
          </ac:spMkLst>
        </pc:spChg>
        <pc:spChg chg="mod">
          <ac:chgData name="Ulrich Mersch-Justus" userId="449898419f8d5121" providerId="LiveId" clId="{7F6ABA72-519A-421B-BC65-8FC0B18FCBF5}" dt="2024-01-25T19:32:52.968" v="998" actId="20577"/>
          <ac:spMkLst>
            <pc:docMk/>
            <pc:sldMk cId="2582149749" sldId="258"/>
            <ac:spMk id="41" creationId="{C7C05944-6A01-4192-8334-5F030D450EAA}"/>
          </ac:spMkLst>
        </pc:spChg>
        <pc:spChg chg="mod">
          <ac:chgData name="Ulrich Mersch-Justus" userId="449898419f8d5121" providerId="LiveId" clId="{7F6ABA72-519A-421B-BC65-8FC0B18FCBF5}" dt="2024-01-25T19:25:37.282" v="797" actId="20577"/>
          <ac:spMkLst>
            <pc:docMk/>
            <pc:sldMk cId="2582149749" sldId="258"/>
            <ac:spMk id="43" creationId="{4A867112-FED6-473C-8923-CEE55F0103C0}"/>
          </ac:spMkLst>
        </pc:spChg>
        <pc:spChg chg="mod">
          <ac:chgData name="Ulrich Mersch-Justus" userId="449898419f8d5121" providerId="LiveId" clId="{7F6ABA72-519A-421B-BC65-8FC0B18FCBF5}" dt="2024-01-25T19:31:49.217" v="927" actId="20577"/>
          <ac:spMkLst>
            <pc:docMk/>
            <pc:sldMk cId="2582149749" sldId="258"/>
            <ac:spMk id="44" creationId="{2D3CF957-D70C-4FDD-BD16-2B4FDA3C0CAE}"/>
          </ac:spMkLst>
        </pc:spChg>
        <pc:spChg chg="mod">
          <ac:chgData name="Ulrich Mersch-Justus" userId="449898419f8d5121" providerId="LiveId" clId="{7F6ABA72-519A-421B-BC65-8FC0B18FCBF5}" dt="2024-01-25T19:32:20.035" v="956" actId="20577"/>
          <ac:spMkLst>
            <pc:docMk/>
            <pc:sldMk cId="2582149749" sldId="258"/>
            <ac:spMk id="46" creationId="{35F2631D-D130-4C09-9E21-0C1231ED09BC}"/>
          </ac:spMkLst>
        </pc:spChg>
        <pc:spChg chg="mod">
          <ac:chgData name="Ulrich Mersch-Justus" userId="449898419f8d5121" providerId="LiveId" clId="{7F6ABA72-519A-421B-BC65-8FC0B18FCBF5}" dt="2024-01-25T19:26:04.096" v="831" actId="20577"/>
          <ac:spMkLst>
            <pc:docMk/>
            <pc:sldMk cId="2582149749" sldId="258"/>
            <ac:spMk id="47" creationId="{16BE7429-DD6B-4D54-819E-32A2EC944B7B}"/>
          </ac:spMkLst>
        </pc:spChg>
        <pc:spChg chg="mod">
          <ac:chgData name="Ulrich Mersch-Justus" userId="449898419f8d5121" providerId="LiveId" clId="{7F6ABA72-519A-421B-BC65-8FC0B18FCBF5}" dt="2024-01-25T19:24:21.975" v="725" actId="20577"/>
          <ac:spMkLst>
            <pc:docMk/>
            <pc:sldMk cId="2582149749" sldId="258"/>
            <ac:spMk id="48" creationId="{4DA07D3D-56BB-43EE-8A29-A1CF15F8826F}"/>
          </ac:spMkLst>
        </pc:spChg>
        <pc:spChg chg="mod">
          <ac:chgData name="Ulrich Mersch-Justus" userId="449898419f8d5121" providerId="LiveId" clId="{7F6ABA72-519A-421B-BC65-8FC0B18FCBF5}" dt="2024-01-25T19:24:56.470" v="757" actId="20577"/>
          <ac:spMkLst>
            <pc:docMk/>
            <pc:sldMk cId="2582149749" sldId="258"/>
            <ac:spMk id="49" creationId="{82676738-E5A7-45F4-8FE2-A3F3C74EBB39}"/>
          </ac:spMkLst>
        </pc:spChg>
        <pc:spChg chg="mod">
          <ac:chgData name="Ulrich Mersch-Justus" userId="449898419f8d5121" providerId="LiveId" clId="{7F6ABA72-519A-421B-BC65-8FC0B18FCBF5}" dt="2024-01-25T19:32:04.608" v="944" actId="20577"/>
          <ac:spMkLst>
            <pc:docMk/>
            <pc:sldMk cId="2582149749" sldId="258"/>
            <ac:spMk id="50" creationId="{CE8F0861-2630-41EE-A145-AF3FCBAF934C}"/>
          </ac:spMkLst>
        </pc:spChg>
        <pc:spChg chg="mod">
          <ac:chgData name="Ulrich Mersch-Justus" userId="449898419f8d5121" providerId="LiveId" clId="{7F6ABA72-519A-421B-BC65-8FC0B18FCBF5}" dt="2024-01-25T19:32:30.587" v="961" actId="20577"/>
          <ac:spMkLst>
            <pc:docMk/>
            <pc:sldMk cId="2582149749" sldId="258"/>
            <ac:spMk id="51" creationId="{2A8D0F62-DBF2-41E8-8A37-26552BEB6431}"/>
          </ac:spMkLst>
        </pc:spChg>
        <pc:spChg chg="mod">
          <ac:chgData name="Ulrich Mersch-Justus" userId="449898419f8d5121" providerId="LiveId" clId="{7F6ABA72-519A-421B-BC65-8FC0B18FCBF5}" dt="2024-01-25T19:26:16.967" v="844" actId="20577"/>
          <ac:spMkLst>
            <pc:docMk/>
            <pc:sldMk cId="2582149749" sldId="258"/>
            <ac:spMk id="53" creationId="{794F0607-C56A-43A6-8480-43770EF16A13}"/>
          </ac:spMkLst>
        </pc:spChg>
        <pc:spChg chg="mod">
          <ac:chgData name="Ulrich Mersch-Justus" userId="449898419f8d5121" providerId="LiveId" clId="{7F6ABA72-519A-421B-BC65-8FC0B18FCBF5}" dt="2024-01-25T19:30:37.047" v="857" actId="20577"/>
          <ac:spMkLst>
            <pc:docMk/>
            <pc:sldMk cId="2582149749" sldId="258"/>
            <ac:spMk id="54" creationId="{56FEB42C-593D-499D-A2DC-A5B0A7D5A543}"/>
          </ac:spMkLst>
        </pc:spChg>
        <pc:spChg chg="mod">
          <ac:chgData name="Ulrich Mersch-Justus" userId="449898419f8d5121" providerId="LiveId" clId="{7F6ABA72-519A-421B-BC65-8FC0B18FCBF5}" dt="2024-01-25T19:31:08.607" v="899" actId="20577"/>
          <ac:spMkLst>
            <pc:docMk/>
            <pc:sldMk cId="2582149749" sldId="258"/>
            <ac:spMk id="56" creationId="{15CD79A0-262A-47BC-A993-4760AD6BF392}"/>
          </ac:spMkLst>
        </pc:spChg>
        <pc:spChg chg="mod">
          <ac:chgData name="Ulrich Mersch-Justus" userId="449898419f8d5121" providerId="LiveId" clId="{7F6ABA72-519A-421B-BC65-8FC0B18FCBF5}" dt="2024-01-25T19:30:56.228" v="884" actId="20577"/>
          <ac:spMkLst>
            <pc:docMk/>
            <pc:sldMk cId="2582149749" sldId="258"/>
            <ac:spMk id="57" creationId="{86932AF8-4549-4469-A12B-FB988AEE96D4}"/>
          </ac:spMkLst>
        </pc:spChg>
        <pc:spChg chg="mod">
          <ac:chgData name="Ulrich Mersch-Justus" userId="449898419f8d5121" providerId="LiveId" clId="{7F6ABA72-519A-421B-BC65-8FC0B18FCBF5}" dt="2024-01-25T19:32:46.239" v="989" actId="20577"/>
          <ac:spMkLst>
            <pc:docMk/>
            <pc:sldMk cId="2582149749" sldId="258"/>
            <ac:spMk id="59" creationId="{7145A084-1780-4C86-BF83-F99ED526FE93}"/>
          </ac:spMkLst>
        </pc:spChg>
        <pc:spChg chg="mod">
          <ac:chgData name="Ulrich Mersch-Justus" userId="449898419f8d5121" providerId="LiveId" clId="{7F6ABA72-519A-421B-BC65-8FC0B18FCBF5}" dt="2024-01-25T19:32:58.592" v="1006" actId="20577"/>
          <ac:spMkLst>
            <pc:docMk/>
            <pc:sldMk cId="2582149749" sldId="258"/>
            <ac:spMk id="61" creationId="{37B47A6F-7DCA-4B34-9AC2-5408F190A389}"/>
          </ac:spMkLst>
        </pc:spChg>
        <pc:spChg chg="mod">
          <ac:chgData name="Ulrich Mersch-Justus" userId="449898419f8d5121" providerId="LiveId" clId="{7F6ABA72-519A-421B-BC65-8FC0B18FCBF5}" dt="2024-01-25T19:25:44.328" v="813" actId="20577"/>
          <ac:spMkLst>
            <pc:docMk/>
            <pc:sldMk cId="2582149749" sldId="258"/>
            <ac:spMk id="63" creationId="{27B2B10A-07BF-404F-861A-5388F31F1064}"/>
          </ac:spMkLst>
        </pc:spChg>
        <pc:spChg chg="mod">
          <ac:chgData name="Ulrich Mersch-Justus" userId="449898419f8d5121" providerId="LiveId" clId="{7F6ABA72-519A-421B-BC65-8FC0B18FCBF5}" dt="2024-01-25T19:26:08.606" v="837" actId="20577"/>
          <ac:spMkLst>
            <pc:docMk/>
            <pc:sldMk cId="2582149749" sldId="258"/>
            <ac:spMk id="64" creationId="{A3881921-90F1-4F89-9848-84C1ECF872C3}"/>
          </ac:spMkLst>
        </pc:spChg>
        <pc:spChg chg="mod">
          <ac:chgData name="Ulrich Mersch-Justus" userId="449898419f8d5121" providerId="LiveId" clId="{7F6ABA72-519A-421B-BC65-8FC0B18FCBF5}" dt="2024-01-25T19:24:39.984" v="744" actId="20577"/>
          <ac:spMkLst>
            <pc:docMk/>
            <pc:sldMk cId="2582149749" sldId="258"/>
            <ac:spMk id="65" creationId="{D055B282-18A6-4033-83BD-37245E9DC9FD}"/>
          </ac:spMkLst>
        </pc:spChg>
        <pc:spChg chg="mod">
          <ac:chgData name="Ulrich Mersch-Justus" userId="449898419f8d5121" providerId="LiveId" clId="{7F6ABA72-519A-421B-BC65-8FC0B18FCBF5}" dt="2024-01-25T19:25:08.711" v="773" actId="20577"/>
          <ac:spMkLst>
            <pc:docMk/>
            <pc:sldMk cId="2582149749" sldId="258"/>
            <ac:spMk id="66" creationId="{C251EC87-E174-48D0-8A16-2990DC9F3BDD}"/>
          </ac:spMkLst>
        </pc:spChg>
        <pc:spChg chg="mod">
          <ac:chgData name="Ulrich Mersch-Justus" userId="449898419f8d5121" providerId="LiveId" clId="{7F6ABA72-519A-421B-BC65-8FC0B18FCBF5}" dt="2024-01-25T19:32:09.351" v="953" actId="20577"/>
          <ac:spMkLst>
            <pc:docMk/>
            <pc:sldMk cId="2582149749" sldId="258"/>
            <ac:spMk id="67" creationId="{6785F8EF-4929-4EE7-BEC5-35CFAE4DD4E3}"/>
          </ac:spMkLst>
        </pc:spChg>
        <pc:spChg chg="mod">
          <ac:chgData name="Ulrich Mersch-Justus" userId="449898419f8d5121" providerId="LiveId" clId="{7F6ABA72-519A-421B-BC65-8FC0B18FCBF5}" dt="2024-01-25T19:32:40.085" v="980" actId="20577"/>
          <ac:spMkLst>
            <pc:docMk/>
            <pc:sldMk cId="2582149749" sldId="258"/>
            <ac:spMk id="68" creationId="{A55CF591-815B-45BE-AC9B-1587982E916C}"/>
          </ac:spMkLst>
        </pc:spChg>
        <pc:spChg chg="mod">
          <ac:chgData name="Ulrich Mersch-Justus" userId="449898419f8d5121" providerId="LiveId" clId="{7F6ABA72-519A-421B-BC65-8FC0B18FCBF5}" dt="2024-01-25T19:30:50.313" v="877" actId="20577"/>
          <ac:spMkLst>
            <pc:docMk/>
            <pc:sldMk cId="2582149749" sldId="258"/>
            <ac:spMk id="69" creationId="{8C200041-20CC-4F50-81EB-39C47FB2A9CB}"/>
          </ac:spMkLst>
        </pc:spChg>
        <pc:spChg chg="mod">
          <ac:chgData name="Ulrich Mersch-Justus" userId="449898419f8d5121" providerId="LiveId" clId="{7F6ABA72-519A-421B-BC65-8FC0B18FCBF5}" dt="2024-01-25T19:31:18.112" v="909" actId="20577"/>
          <ac:spMkLst>
            <pc:docMk/>
            <pc:sldMk cId="2582149749" sldId="258"/>
            <ac:spMk id="70" creationId="{1771175F-8994-45F6-8462-84A01C97DB81}"/>
          </ac:spMkLst>
        </pc:spChg>
        <pc:spChg chg="mod">
          <ac:chgData name="Ulrich Mersch-Justus" userId="449898419f8d5121" providerId="LiveId" clId="{7F6ABA72-519A-421B-BC65-8FC0B18FCBF5}" dt="2024-01-25T19:33:18.477" v="1035" actId="6549"/>
          <ac:spMkLst>
            <pc:docMk/>
            <pc:sldMk cId="2582149749" sldId="258"/>
            <ac:spMk id="71" creationId="{35361989-355E-4E24-A67F-8FF437C6F380}"/>
          </ac:spMkLst>
        </pc:spChg>
      </pc:sldChg>
      <pc:sldChg chg="addSp delSp modSp add mod modAnim">
        <pc:chgData name="Ulrich Mersch-Justus" userId="449898419f8d5121" providerId="LiveId" clId="{7F6ABA72-519A-421B-BC65-8FC0B18FCBF5}" dt="2024-01-25T19:45:56.673" v="1318"/>
        <pc:sldMkLst>
          <pc:docMk/>
          <pc:sldMk cId="43261298" sldId="259"/>
        </pc:sldMkLst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2" creationId="{3087243E-0809-BF53-684A-FDCC629CF84C}"/>
          </ac:spMkLst>
        </pc:spChg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3" creationId="{C1DB6D8E-6B8C-11D5-8B31-C02A602A853A}"/>
          </ac:spMkLst>
        </pc:spChg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4" creationId="{BF9FF389-B0B9-1FB9-AF11-B2C61EBB28E4}"/>
          </ac:spMkLst>
        </pc:spChg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5" creationId="{F87483F2-6D67-B6B1-53DF-4665AE978CF2}"/>
          </ac:spMkLst>
        </pc:spChg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6" creationId="{68A488B9-6FA3-9EA2-902E-AC60100C12C2}"/>
          </ac:spMkLst>
        </pc:spChg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7" creationId="{383265D9-605D-B206-89DE-BD7030D4C7BC}"/>
          </ac:spMkLst>
        </pc:spChg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8" creationId="{2915F03A-BEC8-7282-6CBF-F3CA9EB10D00}"/>
          </ac:spMkLst>
        </pc:spChg>
        <pc:spChg chg="add del mod">
          <ac:chgData name="Ulrich Mersch-Justus" userId="449898419f8d5121" providerId="LiveId" clId="{7F6ABA72-519A-421B-BC65-8FC0B18FCBF5}" dt="2024-01-25T19:36:09.144" v="1202" actId="478"/>
          <ac:spMkLst>
            <pc:docMk/>
            <pc:sldMk cId="43261298" sldId="259"/>
            <ac:spMk id="9" creationId="{3F007112-46F7-D8E2-1F8C-DFD497F77C25}"/>
          </ac:spMkLst>
        </pc:spChg>
        <pc:spChg chg="add del mod">
          <ac:chgData name="Ulrich Mersch-Justus" userId="449898419f8d5121" providerId="LiveId" clId="{7F6ABA72-519A-421B-BC65-8FC0B18FCBF5}" dt="2024-01-25T19:37:00.015" v="1210" actId="478"/>
          <ac:spMkLst>
            <pc:docMk/>
            <pc:sldMk cId="43261298" sldId="259"/>
            <ac:spMk id="10" creationId="{9E90766F-BAD6-B9BC-FCC2-6B4492B829EE}"/>
          </ac:spMkLst>
        </pc:spChg>
        <pc:spChg chg="add del mod">
          <ac:chgData name="Ulrich Mersch-Justus" userId="449898419f8d5121" providerId="LiveId" clId="{7F6ABA72-519A-421B-BC65-8FC0B18FCBF5}" dt="2024-01-25T19:37:00.015" v="1210" actId="478"/>
          <ac:spMkLst>
            <pc:docMk/>
            <pc:sldMk cId="43261298" sldId="259"/>
            <ac:spMk id="11" creationId="{7AAC4070-3B80-598E-C65D-498504BA5AB1}"/>
          </ac:spMkLst>
        </pc:spChg>
        <pc:spChg chg="add mod">
          <ac:chgData name="Ulrich Mersch-Justus" userId="449898419f8d5121" providerId="LiveId" clId="{7F6ABA72-519A-421B-BC65-8FC0B18FCBF5}" dt="2024-01-25T19:42:28.515" v="1302" actId="1036"/>
          <ac:spMkLst>
            <pc:docMk/>
            <pc:sldMk cId="43261298" sldId="259"/>
            <ac:spMk id="12" creationId="{80BE206D-797A-5E11-D21E-34D4AD568DD4}"/>
          </ac:spMkLst>
        </pc:spChg>
        <pc:spChg chg="add mod">
          <ac:chgData name="Ulrich Mersch-Justus" userId="449898419f8d5121" providerId="LiveId" clId="{7F6ABA72-519A-421B-BC65-8FC0B18FCBF5}" dt="2024-01-25T19:42:28.515" v="1302" actId="1036"/>
          <ac:spMkLst>
            <pc:docMk/>
            <pc:sldMk cId="43261298" sldId="259"/>
            <ac:spMk id="13" creationId="{947D831E-1DD5-EF35-79B1-5D9F64C85042}"/>
          </ac:spMkLst>
        </pc:spChg>
        <pc:spChg chg="add mod">
          <ac:chgData name="Ulrich Mersch-Justus" userId="449898419f8d5121" providerId="LiveId" clId="{7F6ABA72-519A-421B-BC65-8FC0B18FCBF5}" dt="2024-01-25T19:42:28.515" v="1302" actId="1036"/>
          <ac:spMkLst>
            <pc:docMk/>
            <pc:sldMk cId="43261298" sldId="259"/>
            <ac:spMk id="14" creationId="{F306407C-F19C-AF1D-0F3D-C4248A289FA4}"/>
          </ac:spMkLst>
        </pc:spChg>
        <pc:spChg chg="add mod">
          <ac:chgData name="Ulrich Mersch-Justus" userId="449898419f8d5121" providerId="LiveId" clId="{7F6ABA72-519A-421B-BC65-8FC0B18FCBF5}" dt="2024-01-25T19:42:28.515" v="1302" actId="1036"/>
          <ac:spMkLst>
            <pc:docMk/>
            <pc:sldMk cId="43261298" sldId="259"/>
            <ac:spMk id="15" creationId="{C4E882B4-1584-5C9F-3786-BE280A31A03E}"/>
          </ac:spMkLst>
        </pc:spChg>
        <pc:spChg chg="add mod">
          <ac:chgData name="Ulrich Mersch-Justus" userId="449898419f8d5121" providerId="LiveId" clId="{7F6ABA72-519A-421B-BC65-8FC0B18FCBF5}" dt="2024-01-25T19:42:28.515" v="1302" actId="1036"/>
          <ac:spMkLst>
            <pc:docMk/>
            <pc:sldMk cId="43261298" sldId="259"/>
            <ac:spMk id="16" creationId="{3AF811E0-CBE7-7DB6-239E-206CA9200222}"/>
          </ac:spMkLst>
        </pc:spChg>
        <pc:spChg chg="add mod">
          <ac:chgData name="Ulrich Mersch-Justus" userId="449898419f8d5121" providerId="LiveId" clId="{7F6ABA72-519A-421B-BC65-8FC0B18FCBF5}" dt="2024-01-25T19:43:20.942" v="1315" actId="20577"/>
          <ac:spMkLst>
            <pc:docMk/>
            <pc:sldMk cId="43261298" sldId="259"/>
            <ac:spMk id="17" creationId="{054F6BD5-B171-E1D4-AAC9-F6DDB3D896C0}"/>
          </ac:spMkLst>
        </pc:spChg>
        <pc:spChg chg="mod">
          <ac:chgData name="Ulrich Mersch-Justus" userId="449898419f8d5121" providerId="LiveId" clId="{7F6ABA72-519A-421B-BC65-8FC0B18FCBF5}" dt="2024-01-25T19:34:19.044" v="1098" actId="20577"/>
          <ac:spMkLst>
            <pc:docMk/>
            <pc:sldMk cId="43261298" sldId="259"/>
            <ac:spMk id="22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41:35.149" v="1252" actId="1036"/>
          <ac:spMkLst>
            <pc:docMk/>
            <pc:sldMk cId="43261298" sldId="259"/>
            <ac:spMk id="26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34:26.553" v="1107" actId="20577"/>
          <ac:spMkLst>
            <pc:docMk/>
            <pc:sldMk cId="43261298" sldId="259"/>
            <ac:spMk id="27" creationId="{0E70DC2E-A020-4E70-B407-5668ED12EFC1}"/>
          </ac:spMkLst>
        </pc:spChg>
        <pc:spChg chg="mod">
          <ac:chgData name="Ulrich Mersch-Justus" userId="449898419f8d5121" providerId="LiveId" clId="{7F6ABA72-519A-421B-BC65-8FC0B18FCBF5}" dt="2024-01-25T19:41:35.149" v="1252" actId="1036"/>
          <ac:spMkLst>
            <pc:docMk/>
            <pc:sldMk cId="43261298" sldId="259"/>
            <ac:spMk id="29" creationId="{6FEE4631-90AD-4A0B-A597-82BA89B54517}"/>
          </ac:spMkLst>
        </pc:spChg>
        <pc:spChg chg="mod">
          <ac:chgData name="Ulrich Mersch-Justus" userId="449898419f8d5121" providerId="LiveId" clId="{7F6ABA72-519A-421B-BC65-8FC0B18FCBF5}" dt="2024-01-25T19:33:31.488" v="1042" actId="20577"/>
          <ac:spMkLst>
            <pc:docMk/>
            <pc:sldMk cId="43261298" sldId="259"/>
            <ac:spMk id="31" creationId="{00000000-0000-0000-0000-000000000000}"/>
          </ac:spMkLst>
        </pc:spChg>
        <pc:spChg chg="mod">
          <ac:chgData name="Ulrich Mersch-Justus" userId="449898419f8d5121" providerId="LiveId" clId="{7F6ABA72-519A-421B-BC65-8FC0B18FCBF5}" dt="2024-01-25T19:33:42.745" v="1052" actId="6549"/>
          <ac:spMkLst>
            <pc:docMk/>
            <pc:sldMk cId="43261298" sldId="259"/>
            <ac:spMk id="32" creationId="{1198F1FB-0B52-43E5-985B-82B5034B617C}"/>
          </ac:spMkLst>
        </pc:spChg>
        <pc:spChg chg="mod">
          <ac:chgData name="Ulrich Mersch-Justus" userId="449898419f8d5121" providerId="LiveId" clId="{7F6ABA72-519A-421B-BC65-8FC0B18FCBF5}" dt="2024-01-25T19:34:02.527" v="1073" actId="6549"/>
          <ac:spMkLst>
            <pc:docMk/>
            <pc:sldMk cId="43261298" sldId="259"/>
            <ac:spMk id="33" creationId="{20C67FB7-5593-4264-9622-796B982315C7}"/>
          </ac:spMkLst>
        </pc:spChg>
        <pc:spChg chg="mod">
          <ac:chgData name="Ulrich Mersch-Justus" userId="449898419f8d5121" providerId="LiveId" clId="{7F6ABA72-519A-421B-BC65-8FC0B18FCBF5}" dt="2024-01-25T19:33:56.142" v="1067" actId="20577"/>
          <ac:spMkLst>
            <pc:docMk/>
            <pc:sldMk cId="43261298" sldId="259"/>
            <ac:spMk id="35" creationId="{00000000-0000-0000-0000-000000000000}"/>
          </ac:spMkLst>
        </pc:spChg>
        <pc:spChg chg="del">
          <ac:chgData name="Ulrich Mersch-Justus" userId="449898419f8d5121" providerId="LiveId" clId="{7F6ABA72-519A-421B-BC65-8FC0B18FCBF5}" dt="2024-01-25T19:36:37.927" v="1206" actId="478"/>
          <ac:spMkLst>
            <pc:docMk/>
            <pc:sldMk cId="43261298" sldId="259"/>
            <ac:spMk id="36" creationId="{EEAAEEF8-DFDE-488F-986C-3B3B177E32E4}"/>
          </ac:spMkLst>
        </pc:spChg>
        <pc:spChg chg="del">
          <ac:chgData name="Ulrich Mersch-Justus" userId="449898419f8d5121" providerId="LiveId" clId="{7F6ABA72-519A-421B-BC65-8FC0B18FCBF5}" dt="2024-01-25T19:36:44.038" v="1207" actId="478"/>
          <ac:spMkLst>
            <pc:docMk/>
            <pc:sldMk cId="43261298" sldId="259"/>
            <ac:spMk id="38" creationId="{BE032EA0-F3EF-49F2-86A9-A335E0A20A2E}"/>
          </ac:spMkLst>
        </pc:spChg>
        <pc:spChg chg="del mod">
          <ac:chgData name="Ulrich Mersch-Justus" userId="449898419f8d5121" providerId="LiveId" clId="{7F6ABA72-519A-421B-BC65-8FC0B18FCBF5}" dt="2024-01-25T19:36:21.942" v="1204" actId="478"/>
          <ac:spMkLst>
            <pc:docMk/>
            <pc:sldMk cId="43261298" sldId="259"/>
            <ac:spMk id="39" creationId="{E695F267-C0CF-4ED1-BAE7-3D63B3E60EC5}"/>
          </ac:spMkLst>
        </pc:spChg>
        <pc:spChg chg="del">
          <ac:chgData name="Ulrich Mersch-Justus" userId="449898419f8d5121" providerId="LiveId" clId="{7F6ABA72-519A-421B-BC65-8FC0B18FCBF5}" dt="2024-01-25T19:36:31.548" v="1205" actId="478"/>
          <ac:spMkLst>
            <pc:docMk/>
            <pc:sldMk cId="43261298" sldId="259"/>
            <ac:spMk id="40" creationId="{3CB8DB70-9A92-460C-B436-1CF5AFAEDAB9}"/>
          </ac:spMkLst>
        </pc:spChg>
        <pc:spChg chg="del">
          <ac:chgData name="Ulrich Mersch-Justus" userId="449898419f8d5121" providerId="LiveId" clId="{7F6ABA72-519A-421B-BC65-8FC0B18FCBF5}" dt="2024-01-25T19:37:05.637" v="1211" actId="478"/>
          <ac:spMkLst>
            <pc:docMk/>
            <pc:sldMk cId="43261298" sldId="259"/>
            <ac:spMk id="41" creationId="{C7C05944-6A01-4192-8334-5F030D450EAA}"/>
          </ac:spMkLst>
        </pc:spChg>
        <pc:spChg chg="mod">
          <ac:chgData name="Ulrich Mersch-Justus" userId="449898419f8d5121" providerId="LiveId" clId="{7F6ABA72-519A-421B-BC65-8FC0B18FCBF5}" dt="2024-01-25T19:34:32.927" v="1114" actId="20577"/>
          <ac:spMkLst>
            <pc:docMk/>
            <pc:sldMk cId="43261298" sldId="259"/>
            <ac:spMk id="43" creationId="{4A867112-FED6-473C-8923-CEE55F0103C0}"/>
          </ac:spMkLst>
        </pc:spChg>
        <pc:spChg chg="del">
          <ac:chgData name="Ulrich Mersch-Justus" userId="449898419f8d5121" providerId="LiveId" clId="{7F6ABA72-519A-421B-BC65-8FC0B18FCBF5}" dt="2024-01-25T19:36:37.927" v="1206" actId="478"/>
          <ac:spMkLst>
            <pc:docMk/>
            <pc:sldMk cId="43261298" sldId="259"/>
            <ac:spMk id="44" creationId="{2D3CF957-D70C-4FDD-BD16-2B4FDA3C0CAE}"/>
          </ac:spMkLst>
        </pc:spChg>
        <pc:spChg chg="del">
          <ac:chgData name="Ulrich Mersch-Justus" userId="449898419f8d5121" providerId="LiveId" clId="{7F6ABA72-519A-421B-BC65-8FC0B18FCBF5}" dt="2024-01-25T19:36:44.038" v="1207" actId="478"/>
          <ac:spMkLst>
            <pc:docMk/>
            <pc:sldMk cId="43261298" sldId="259"/>
            <ac:spMk id="46" creationId="{35F2631D-D130-4C09-9E21-0C1231ED09BC}"/>
          </ac:spMkLst>
        </pc:spChg>
        <pc:spChg chg="mod">
          <ac:chgData name="Ulrich Mersch-Justus" userId="449898419f8d5121" providerId="LiveId" clId="{7F6ABA72-519A-421B-BC65-8FC0B18FCBF5}" dt="2024-01-25T19:42:44.107" v="1304" actId="14100"/>
          <ac:spMkLst>
            <pc:docMk/>
            <pc:sldMk cId="43261298" sldId="259"/>
            <ac:spMk id="47" creationId="{16BE7429-DD6B-4D54-819E-32A2EC944B7B}"/>
          </ac:spMkLst>
        </pc:spChg>
        <pc:spChg chg="mod">
          <ac:chgData name="Ulrich Mersch-Justus" userId="449898419f8d5121" providerId="LiveId" clId="{7F6ABA72-519A-421B-BC65-8FC0B18FCBF5}" dt="2024-01-25T19:33:46.461" v="1055" actId="20577"/>
          <ac:spMkLst>
            <pc:docMk/>
            <pc:sldMk cId="43261298" sldId="259"/>
            <ac:spMk id="48" creationId="{4DA07D3D-56BB-43EE-8A29-A1CF15F8826F}"/>
          </ac:spMkLst>
        </pc:spChg>
        <pc:spChg chg="mod">
          <ac:chgData name="Ulrich Mersch-Justus" userId="449898419f8d5121" providerId="LiveId" clId="{7F6ABA72-519A-421B-BC65-8FC0B18FCBF5}" dt="2024-01-25T19:34:06.640" v="1078" actId="20577"/>
          <ac:spMkLst>
            <pc:docMk/>
            <pc:sldMk cId="43261298" sldId="259"/>
            <ac:spMk id="49" creationId="{82676738-E5A7-45F4-8FE2-A3F3C74EBB39}"/>
          </ac:spMkLst>
        </pc:spChg>
        <pc:spChg chg="del">
          <ac:chgData name="Ulrich Mersch-Justus" userId="449898419f8d5121" providerId="LiveId" clId="{7F6ABA72-519A-421B-BC65-8FC0B18FCBF5}" dt="2024-01-25T19:36:37.927" v="1206" actId="478"/>
          <ac:spMkLst>
            <pc:docMk/>
            <pc:sldMk cId="43261298" sldId="259"/>
            <ac:spMk id="50" creationId="{CE8F0861-2630-41EE-A145-AF3FCBAF934C}"/>
          </ac:spMkLst>
        </pc:spChg>
        <pc:spChg chg="del">
          <ac:chgData name="Ulrich Mersch-Justus" userId="449898419f8d5121" providerId="LiveId" clId="{7F6ABA72-519A-421B-BC65-8FC0B18FCBF5}" dt="2024-01-25T19:36:44.038" v="1207" actId="478"/>
          <ac:spMkLst>
            <pc:docMk/>
            <pc:sldMk cId="43261298" sldId="259"/>
            <ac:spMk id="51" creationId="{2A8D0F62-DBF2-41E8-8A37-26552BEB6431}"/>
          </ac:spMkLst>
        </pc:spChg>
        <pc:spChg chg="del">
          <ac:chgData name="Ulrich Mersch-Justus" userId="449898419f8d5121" providerId="LiveId" clId="{7F6ABA72-519A-421B-BC65-8FC0B18FCBF5}" dt="2024-01-25T19:36:21.942" v="1204" actId="478"/>
          <ac:spMkLst>
            <pc:docMk/>
            <pc:sldMk cId="43261298" sldId="259"/>
            <ac:spMk id="53" creationId="{794F0607-C56A-43A6-8480-43770EF16A13}"/>
          </ac:spMkLst>
        </pc:spChg>
        <pc:spChg chg="del">
          <ac:chgData name="Ulrich Mersch-Justus" userId="449898419f8d5121" providerId="LiveId" clId="{7F6ABA72-519A-421B-BC65-8FC0B18FCBF5}" dt="2024-01-25T19:36:21.942" v="1204" actId="478"/>
          <ac:spMkLst>
            <pc:docMk/>
            <pc:sldMk cId="43261298" sldId="259"/>
            <ac:spMk id="54" creationId="{56FEB42C-593D-499D-A2DC-A5B0A7D5A543}"/>
          </ac:spMkLst>
        </pc:spChg>
        <pc:spChg chg="del">
          <ac:chgData name="Ulrich Mersch-Justus" userId="449898419f8d5121" providerId="LiveId" clId="{7F6ABA72-519A-421B-BC65-8FC0B18FCBF5}" dt="2024-01-25T19:36:31.548" v="1205" actId="478"/>
          <ac:spMkLst>
            <pc:docMk/>
            <pc:sldMk cId="43261298" sldId="259"/>
            <ac:spMk id="56" creationId="{15CD79A0-262A-47BC-A993-4760AD6BF392}"/>
          </ac:spMkLst>
        </pc:spChg>
        <pc:spChg chg="del">
          <ac:chgData name="Ulrich Mersch-Justus" userId="449898419f8d5121" providerId="LiveId" clId="{7F6ABA72-519A-421B-BC65-8FC0B18FCBF5}" dt="2024-01-25T19:36:31.548" v="1205" actId="478"/>
          <ac:spMkLst>
            <pc:docMk/>
            <pc:sldMk cId="43261298" sldId="259"/>
            <ac:spMk id="57" creationId="{86932AF8-4549-4469-A12B-FB988AEE96D4}"/>
          </ac:spMkLst>
        </pc:spChg>
        <pc:spChg chg="del">
          <ac:chgData name="Ulrich Mersch-Justus" userId="449898419f8d5121" providerId="LiveId" clId="{7F6ABA72-519A-421B-BC65-8FC0B18FCBF5}" dt="2024-01-25T19:37:05.637" v="1211" actId="478"/>
          <ac:spMkLst>
            <pc:docMk/>
            <pc:sldMk cId="43261298" sldId="259"/>
            <ac:spMk id="59" creationId="{7145A084-1780-4C86-BF83-F99ED526FE93}"/>
          </ac:spMkLst>
        </pc:spChg>
        <pc:spChg chg="del">
          <ac:chgData name="Ulrich Mersch-Justus" userId="449898419f8d5121" providerId="LiveId" clId="{7F6ABA72-519A-421B-BC65-8FC0B18FCBF5}" dt="2024-01-25T19:37:00.015" v="1210" actId="478"/>
          <ac:spMkLst>
            <pc:docMk/>
            <pc:sldMk cId="43261298" sldId="259"/>
            <ac:spMk id="61" creationId="{37B47A6F-7DCA-4B34-9AC2-5408F190A389}"/>
          </ac:spMkLst>
        </pc:spChg>
        <pc:spChg chg="mod">
          <ac:chgData name="Ulrich Mersch-Justus" userId="449898419f8d5121" providerId="LiveId" clId="{7F6ABA72-519A-421B-BC65-8FC0B18FCBF5}" dt="2024-01-25T19:35:14.771" v="1148" actId="114"/>
          <ac:spMkLst>
            <pc:docMk/>
            <pc:sldMk cId="43261298" sldId="259"/>
            <ac:spMk id="63" creationId="{27B2B10A-07BF-404F-861A-5388F31F1064}"/>
          </ac:spMkLst>
        </pc:spChg>
        <pc:spChg chg="mod">
          <ac:chgData name="Ulrich Mersch-Justus" userId="449898419f8d5121" providerId="LiveId" clId="{7F6ABA72-519A-421B-BC65-8FC0B18FCBF5}" dt="2024-01-25T19:43:00.072" v="1307" actId="14100"/>
          <ac:spMkLst>
            <pc:docMk/>
            <pc:sldMk cId="43261298" sldId="259"/>
            <ac:spMk id="64" creationId="{A3881921-90F1-4F89-9848-84C1ECF872C3}"/>
          </ac:spMkLst>
        </pc:spChg>
        <pc:spChg chg="mod">
          <ac:chgData name="Ulrich Mersch-Justus" userId="449898419f8d5121" providerId="LiveId" clId="{7F6ABA72-519A-421B-BC65-8FC0B18FCBF5}" dt="2024-01-25T19:33:50.345" v="1060" actId="20577"/>
          <ac:spMkLst>
            <pc:docMk/>
            <pc:sldMk cId="43261298" sldId="259"/>
            <ac:spMk id="65" creationId="{D055B282-18A6-4033-83BD-37245E9DC9FD}"/>
          </ac:spMkLst>
        </pc:spChg>
        <pc:spChg chg="mod">
          <ac:chgData name="Ulrich Mersch-Justus" userId="449898419f8d5121" providerId="LiveId" clId="{7F6ABA72-519A-421B-BC65-8FC0B18FCBF5}" dt="2024-01-25T19:34:13.532" v="1090" actId="20577"/>
          <ac:spMkLst>
            <pc:docMk/>
            <pc:sldMk cId="43261298" sldId="259"/>
            <ac:spMk id="66" creationId="{C251EC87-E174-48D0-8A16-2990DC9F3BDD}"/>
          </ac:spMkLst>
        </pc:spChg>
        <pc:spChg chg="del">
          <ac:chgData name="Ulrich Mersch-Justus" userId="449898419f8d5121" providerId="LiveId" clId="{7F6ABA72-519A-421B-BC65-8FC0B18FCBF5}" dt="2024-01-25T19:36:37.927" v="1206" actId="478"/>
          <ac:spMkLst>
            <pc:docMk/>
            <pc:sldMk cId="43261298" sldId="259"/>
            <ac:spMk id="67" creationId="{6785F8EF-4929-4EE7-BEC5-35CFAE4DD4E3}"/>
          </ac:spMkLst>
        </pc:spChg>
        <pc:spChg chg="del">
          <ac:chgData name="Ulrich Mersch-Justus" userId="449898419f8d5121" providerId="LiveId" clId="{7F6ABA72-519A-421B-BC65-8FC0B18FCBF5}" dt="2024-01-25T19:36:44.038" v="1207" actId="478"/>
          <ac:spMkLst>
            <pc:docMk/>
            <pc:sldMk cId="43261298" sldId="259"/>
            <ac:spMk id="68" creationId="{A55CF591-815B-45BE-AC9B-1587982E916C}"/>
          </ac:spMkLst>
        </pc:spChg>
        <pc:spChg chg="del">
          <ac:chgData name="Ulrich Mersch-Justus" userId="449898419f8d5121" providerId="LiveId" clId="{7F6ABA72-519A-421B-BC65-8FC0B18FCBF5}" dt="2024-01-25T19:36:21.942" v="1204" actId="478"/>
          <ac:spMkLst>
            <pc:docMk/>
            <pc:sldMk cId="43261298" sldId="259"/>
            <ac:spMk id="69" creationId="{8C200041-20CC-4F50-81EB-39C47FB2A9CB}"/>
          </ac:spMkLst>
        </pc:spChg>
        <pc:spChg chg="del">
          <ac:chgData name="Ulrich Mersch-Justus" userId="449898419f8d5121" providerId="LiveId" clId="{7F6ABA72-519A-421B-BC65-8FC0B18FCBF5}" dt="2024-01-25T19:36:31.548" v="1205" actId="478"/>
          <ac:spMkLst>
            <pc:docMk/>
            <pc:sldMk cId="43261298" sldId="259"/>
            <ac:spMk id="70" creationId="{1771175F-8994-45F6-8462-84A01C97DB81}"/>
          </ac:spMkLst>
        </pc:spChg>
        <pc:spChg chg="del mod">
          <ac:chgData name="Ulrich Mersch-Justus" userId="449898419f8d5121" providerId="LiveId" clId="{7F6ABA72-519A-421B-BC65-8FC0B18FCBF5}" dt="2024-01-25T19:37:00.015" v="1210" actId="478"/>
          <ac:spMkLst>
            <pc:docMk/>
            <pc:sldMk cId="43261298" sldId="259"/>
            <ac:spMk id="71" creationId="{35361989-355E-4E24-A67F-8FF437C6F380}"/>
          </ac:spMkLst>
        </pc:spChg>
        <pc:spChg chg="mod">
          <ac:chgData name="Ulrich Mersch-Justus" userId="449898419f8d5121" providerId="LiveId" clId="{7F6ABA72-519A-421B-BC65-8FC0B18FCBF5}" dt="2024-01-25T19:33:35.033" v="1047" actId="20577"/>
          <ac:spMkLst>
            <pc:docMk/>
            <pc:sldMk cId="43261298" sldId="259"/>
            <ac:spMk id="205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0F5B9F-C295-44DA-998F-0886A71F0FF8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91103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70491E-7927-4942-B359-C9B8758DCD85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76193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07A061-A450-425B-BA31-75A90C3A9E4D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598739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ABB74-F7E8-4B3B-92B0-4BB11859F1AC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99748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425ACC-D323-4678-89DC-E64C0D6C3EBD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2244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9F32F8-6CBF-477F-86D0-E426E3E4FE3D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63826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FBD57-9BB8-4F8F-AA34-C9375FB1982A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53567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75D83C-F89A-416E-BD2D-0F5A37432F08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3871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77CFD5-0B01-48BA-A15E-F703ADA57FF9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2607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1ABF0-1DBC-43CF-A364-65D3323EBE7F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54565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A052E1-BB95-4233-A180-AF779E4D7397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390439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DBEBFF-CBF6-4C65-B14C-968BA7B89B0F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 dirty="0"/>
              <a:t>Stammformen</a:t>
            </a:r>
            <a:r>
              <a:rPr lang="de-DE" altLang="de-DE" sz="2000" dirty="0"/>
              <a:t> (Deponentien)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539750" y="28797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cunctari</a:t>
            </a:r>
            <a:endParaRPr lang="la-Latn" altLang="de-DE" sz="2000" noProof="1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539750" y="341947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hortari</a:t>
            </a:r>
            <a:endParaRPr lang="la-Latn" altLang="de-DE" sz="2000" noProof="1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539750" y="900113"/>
            <a:ext cx="1512000" cy="719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Inf. Präs. 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39750" y="18002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arbitrari</a:t>
            </a:r>
            <a:endParaRPr lang="la-Latn" altLang="de-DE" sz="2000" noProof="1"/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539750" y="233997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conari</a:t>
            </a:r>
            <a:endParaRPr lang="la-Latn" altLang="de-DE" sz="2000" noProof="1"/>
          </a:p>
        </p:txBody>
      </p:sp>
      <p:sp>
        <p:nvSpPr>
          <p:cNvPr id="44" name="Rectangle 8">
            <a:extLst>
              <a:ext uri="{FF2B5EF4-FFF2-40B4-BE49-F238E27FC236}">
                <a16:creationId xmlns:a16="http://schemas.microsoft.com/office/drawing/2014/main" id="{2D3CF957-D70C-4FDD-BD16-2B4FDA3C0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03632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admirari</a:t>
            </a:r>
            <a:endParaRPr lang="la-Latn" altLang="de-DE" sz="2000" noProof="1"/>
          </a:p>
        </p:txBody>
      </p:sp>
      <p:sp>
        <p:nvSpPr>
          <p:cNvPr id="46" name="Rectangle 8">
            <a:extLst>
              <a:ext uri="{FF2B5EF4-FFF2-40B4-BE49-F238E27FC236}">
                <a16:creationId xmlns:a16="http://schemas.microsoft.com/office/drawing/2014/main" id="{35F2631D-D130-4C09-9E21-0C1231ED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57607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morari</a:t>
            </a:r>
            <a:endParaRPr lang="la-Latn" altLang="de-DE" sz="2000" noProof="1"/>
          </a:p>
        </p:txBody>
      </p:sp>
      <p:sp>
        <p:nvSpPr>
          <p:cNvPr id="53" name="Rectangle 8">
            <a:extLst>
              <a:ext uri="{FF2B5EF4-FFF2-40B4-BE49-F238E27FC236}">
                <a16:creationId xmlns:a16="http://schemas.microsoft.com/office/drawing/2014/main" id="{794F0607-C56A-43A6-8480-43770EF1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95682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versari</a:t>
            </a:r>
            <a:endParaRPr lang="la-Latn" altLang="de-DE" sz="2000" noProof="1"/>
          </a:p>
        </p:txBody>
      </p:sp>
      <p:sp>
        <p:nvSpPr>
          <p:cNvPr id="57" name="Rectangle 8">
            <a:extLst>
              <a:ext uri="{FF2B5EF4-FFF2-40B4-BE49-F238E27FC236}">
                <a16:creationId xmlns:a16="http://schemas.microsoft.com/office/drawing/2014/main" id="{86932AF8-4549-4469-A12B-FB988AEE9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49657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mirari</a:t>
            </a:r>
            <a:endParaRPr lang="la-Latn" altLang="de-DE" sz="2000" noProof="1"/>
          </a:p>
        </p:txBody>
      </p:sp>
      <p:sp>
        <p:nvSpPr>
          <p:cNvPr id="59" name="Rectangle 8">
            <a:extLst>
              <a:ext uri="{FF2B5EF4-FFF2-40B4-BE49-F238E27FC236}">
                <a16:creationId xmlns:a16="http://schemas.microsoft.com/office/drawing/2014/main" id="{7145A084-1780-4C86-BF83-F99ED526F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61182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vereri</a:t>
            </a:r>
            <a:endParaRPr lang="la-Latn" altLang="de-DE" sz="2000" noProof="1"/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E1EACF11-5AC4-436F-9498-91284B96F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904196"/>
            <a:ext cx="1440000" cy="71913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Präs. </a:t>
            </a:r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0E70DC2E-A020-4E70-B407-5668ED12E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86543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cunct-or</a:t>
            </a:r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6FEE4631-90AD-4A0B-A597-82BA89B54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340518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hort-or</a:t>
            </a:r>
          </a:p>
        </p:txBody>
      </p:sp>
      <p:sp>
        <p:nvSpPr>
          <p:cNvPr id="32" name="Rectangle 8">
            <a:extLst>
              <a:ext uri="{FF2B5EF4-FFF2-40B4-BE49-F238E27FC236}">
                <a16:creationId xmlns:a16="http://schemas.microsoft.com/office/drawing/2014/main" id="{1198F1FB-0B52-43E5-985B-82B5034B6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8536" y="1801467"/>
            <a:ext cx="14544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arbitr-or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20C67FB7-5593-4264-9622-796B9823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32568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con-or</a:t>
            </a: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EEAAEEF8-DFDE-488F-986C-3B3B177E3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502203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admir-or</a:t>
            </a: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id="{BE032EA0-F3EF-49F2-86A9-A335E0A20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556178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mor-or</a:t>
            </a:r>
          </a:p>
        </p:txBody>
      </p:sp>
      <p:sp>
        <p:nvSpPr>
          <p:cNvPr id="39" name="Rectangle 8">
            <a:extLst>
              <a:ext uri="{FF2B5EF4-FFF2-40B4-BE49-F238E27FC236}">
                <a16:creationId xmlns:a16="http://schemas.microsoft.com/office/drawing/2014/main" id="{E695F267-C0CF-4ED1-BAE7-3D63B3E60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394253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vers-or</a:t>
            </a:r>
          </a:p>
        </p:txBody>
      </p:sp>
      <p:sp>
        <p:nvSpPr>
          <p:cNvPr id="40" name="Rectangle 8">
            <a:extLst>
              <a:ext uri="{FF2B5EF4-FFF2-40B4-BE49-F238E27FC236}">
                <a16:creationId xmlns:a16="http://schemas.microsoft.com/office/drawing/2014/main" id="{3CB8DB70-9A92-460C-B436-1CF5AFAED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448228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mir-or</a:t>
            </a:r>
          </a:p>
        </p:txBody>
      </p:sp>
      <p:sp>
        <p:nvSpPr>
          <p:cNvPr id="41" name="Rectangle 8">
            <a:extLst>
              <a:ext uri="{FF2B5EF4-FFF2-40B4-BE49-F238E27FC236}">
                <a16:creationId xmlns:a16="http://schemas.microsoft.com/office/drawing/2014/main" id="{C7C05944-6A01-4192-8334-5F030D450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610393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vere-or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8CFB811D-B107-471F-9EA9-B9F0C6431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903243"/>
            <a:ext cx="2520000" cy="719137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Perf. </a:t>
            </a:r>
          </a:p>
        </p:txBody>
      </p:sp>
      <p:sp>
        <p:nvSpPr>
          <p:cNvPr id="43" name="Rectangle 8">
            <a:extLst>
              <a:ext uri="{FF2B5EF4-FFF2-40B4-BE49-F238E27FC236}">
                <a16:creationId xmlns:a16="http://schemas.microsoft.com/office/drawing/2014/main" id="{4A867112-FED6-473C-8923-CEE55F010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8828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cunctatus sum</a:t>
            </a:r>
          </a:p>
        </p:txBody>
      </p:sp>
      <p:sp>
        <p:nvSpPr>
          <p:cNvPr id="47" name="Rectangle 8">
            <a:extLst>
              <a:ext uri="{FF2B5EF4-FFF2-40B4-BE49-F238E27FC236}">
                <a16:creationId xmlns:a16="http://schemas.microsoft.com/office/drawing/2014/main" id="{16BE7429-DD6B-4D54-819E-32A2EC944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342260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hortatus sum</a:t>
            </a:r>
          </a:p>
        </p:txBody>
      </p:sp>
      <p:sp>
        <p:nvSpPr>
          <p:cNvPr id="48" name="Rectangle 8">
            <a:extLst>
              <a:ext uri="{FF2B5EF4-FFF2-40B4-BE49-F238E27FC236}">
                <a16:creationId xmlns:a16="http://schemas.microsoft.com/office/drawing/2014/main" id="{4DA07D3D-56BB-43EE-8A29-A1CF15F88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18033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arbitratus sum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82676738-E5A7-45F4-8FE2-A3F3C74EB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34310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conatus sum</a:t>
            </a:r>
          </a:p>
        </p:txBody>
      </p:sp>
      <p:sp>
        <p:nvSpPr>
          <p:cNvPr id="50" name="Rectangle 8">
            <a:extLst>
              <a:ext uri="{FF2B5EF4-FFF2-40B4-BE49-F238E27FC236}">
                <a16:creationId xmlns:a16="http://schemas.microsoft.com/office/drawing/2014/main" id="{CE8F0861-2630-41EE-A145-AF3FCBAF9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503945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admiratus sum</a:t>
            </a:r>
          </a:p>
        </p:txBody>
      </p:sp>
      <p:sp>
        <p:nvSpPr>
          <p:cNvPr id="51" name="Rectangle 8">
            <a:extLst>
              <a:ext uri="{FF2B5EF4-FFF2-40B4-BE49-F238E27FC236}">
                <a16:creationId xmlns:a16="http://schemas.microsoft.com/office/drawing/2014/main" id="{2A8D0F62-DBF2-41E8-8A37-26552BEB6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557920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moratus sum</a:t>
            </a:r>
          </a:p>
        </p:txBody>
      </p:sp>
      <p:sp>
        <p:nvSpPr>
          <p:cNvPr id="54" name="Rectangle 8">
            <a:extLst>
              <a:ext uri="{FF2B5EF4-FFF2-40B4-BE49-F238E27FC236}">
                <a16:creationId xmlns:a16="http://schemas.microsoft.com/office/drawing/2014/main" id="{56FEB42C-593D-499D-A2DC-A5B0A7D5A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395995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versatus sum</a:t>
            </a:r>
          </a:p>
        </p:txBody>
      </p:sp>
      <p:sp>
        <p:nvSpPr>
          <p:cNvPr id="56" name="Rectangle 8">
            <a:extLst>
              <a:ext uri="{FF2B5EF4-FFF2-40B4-BE49-F238E27FC236}">
                <a16:creationId xmlns:a16="http://schemas.microsoft.com/office/drawing/2014/main" id="{15CD79A0-262A-47BC-A993-4760AD6BF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449970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miratus sum</a:t>
            </a:r>
          </a:p>
        </p:txBody>
      </p:sp>
      <p:sp>
        <p:nvSpPr>
          <p:cNvPr id="61" name="Rectangle 8">
            <a:extLst>
              <a:ext uri="{FF2B5EF4-FFF2-40B4-BE49-F238E27FC236}">
                <a16:creationId xmlns:a16="http://schemas.microsoft.com/office/drawing/2014/main" id="{37B47A6F-7DCA-4B34-9AC2-5408F190A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61213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veritus sum</a:t>
            </a: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id="{851B173D-65A5-4029-8F62-42CAC2EAF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1611" y="900113"/>
            <a:ext cx="2340000" cy="719137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Über-setzung</a:t>
            </a:r>
          </a:p>
        </p:txBody>
      </p:sp>
      <p:sp>
        <p:nvSpPr>
          <p:cNvPr id="63" name="Rectangle 8">
            <a:extLst>
              <a:ext uri="{FF2B5EF4-FFF2-40B4-BE49-F238E27FC236}">
                <a16:creationId xmlns:a16="http://schemas.microsoft.com/office/drawing/2014/main" id="{27B2B10A-07BF-404F-861A-5388F31F1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8797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zögern</a:t>
            </a:r>
          </a:p>
        </p:txBody>
      </p:sp>
      <p:sp>
        <p:nvSpPr>
          <p:cNvPr id="64" name="Rectangle 8">
            <a:extLst>
              <a:ext uri="{FF2B5EF4-FFF2-40B4-BE49-F238E27FC236}">
                <a16:creationId xmlns:a16="http://schemas.microsoft.com/office/drawing/2014/main" id="{A3881921-90F1-4F89-9848-84C1ECF87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341947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ermahnen</a:t>
            </a:r>
          </a:p>
        </p:txBody>
      </p:sp>
      <p:sp>
        <p:nvSpPr>
          <p:cNvPr id="65" name="Rectangle 8">
            <a:extLst>
              <a:ext uri="{FF2B5EF4-FFF2-40B4-BE49-F238E27FC236}">
                <a16:creationId xmlns:a16="http://schemas.microsoft.com/office/drawing/2014/main" id="{D055B282-18A6-4033-83BD-37245E9DC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18002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meinen</a:t>
            </a:r>
          </a:p>
        </p:txBody>
      </p:sp>
      <p:sp>
        <p:nvSpPr>
          <p:cNvPr id="66" name="Rectangle 8">
            <a:extLst>
              <a:ext uri="{FF2B5EF4-FFF2-40B4-BE49-F238E27FC236}">
                <a16:creationId xmlns:a16="http://schemas.microsoft.com/office/drawing/2014/main" id="{C251EC87-E174-48D0-8A16-2990DC9F3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33997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versuchen</a:t>
            </a:r>
          </a:p>
        </p:txBody>
      </p:sp>
      <p:sp>
        <p:nvSpPr>
          <p:cNvPr id="67" name="Rectangle 8">
            <a:extLst>
              <a:ext uri="{FF2B5EF4-FFF2-40B4-BE49-F238E27FC236}">
                <a16:creationId xmlns:a16="http://schemas.microsoft.com/office/drawing/2014/main" id="{6785F8EF-4929-4EE7-BEC5-35CFAE4DD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503632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bewundern</a:t>
            </a:r>
          </a:p>
        </p:txBody>
      </p:sp>
      <p:sp>
        <p:nvSpPr>
          <p:cNvPr id="68" name="Rectangle 8">
            <a:extLst>
              <a:ext uri="{FF2B5EF4-FFF2-40B4-BE49-F238E27FC236}">
                <a16:creationId xmlns:a16="http://schemas.microsoft.com/office/drawing/2014/main" id="{A55CF591-815B-45BE-AC9B-1587982E9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557607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(sich) aufhalten</a:t>
            </a:r>
          </a:p>
        </p:txBody>
      </p:sp>
      <p:sp>
        <p:nvSpPr>
          <p:cNvPr id="69" name="Rectangle 8">
            <a:extLst>
              <a:ext uri="{FF2B5EF4-FFF2-40B4-BE49-F238E27FC236}">
                <a16:creationId xmlns:a16="http://schemas.microsoft.com/office/drawing/2014/main" id="{8C200041-20CC-4F50-81EB-39C47FB2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395682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sich aufhalten</a:t>
            </a:r>
          </a:p>
        </p:txBody>
      </p:sp>
      <p:sp>
        <p:nvSpPr>
          <p:cNvPr id="70" name="Rectangle 8">
            <a:extLst>
              <a:ext uri="{FF2B5EF4-FFF2-40B4-BE49-F238E27FC236}">
                <a16:creationId xmlns:a16="http://schemas.microsoft.com/office/drawing/2014/main" id="{1771175F-8994-45F6-8462-84A01C97D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449657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sich wundern</a:t>
            </a:r>
          </a:p>
        </p:txBody>
      </p:sp>
      <p:sp>
        <p:nvSpPr>
          <p:cNvPr id="71" name="Rectangle 8">
            <a:extLst>
              <a:ext uri="{FF2B5EF4-FFF2-40B4-BE49-F238E27FC236}">
                <a16:creationId xmlns:a16="http://schemas.microsoft.com/office/drawing/2014/main" id="{35361989-355E-4E24-A67F-8FF437C6F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61182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verehren, fürchten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31" grpId="0" animBg="1"/>
      <p:bldP spid="35" grpId="0" animBg="1"/>
      <p:bldP spid="44" grpId="0" animBg="1"/>
      <p:bldP spid="46" grpId="0" animBg="1"/>
      <p:bldP spid="53" grpId="0" animBg="1"/>
      <p:bldP spid="57" grpId="0" animBg="1"/>
      <p:bldP spid="59" grpId="0" animBg="1"/>
      <p:bldP spid="27" grpId="0" animBg="1"/>
      <p:bldP spid="29" grpId="0" animBg="1"/>
      <p:bldP spid="32" grpId="0" animBg="1"/>
      <p:bldP spid="33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6" grpId="0" animBg="1"/>
      <p:bldP spid="61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 dirty="0"/>
              <a:t>Stammformen</a:t>
            </a:r>
            <a:r>
              <a:rPr lang="de-DE" altLang="de-DE" sz="2000" dirty="0"/>
              <a:t> (Deponentien)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539750" y="28797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oriri</a:t>
            </a:r>
            <a:endParaRPr lang="la-Latn" altLang="de-DE" sz="2000" noProof="1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539750" y="341947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pati</a:t>
            </a:r>
            <a:endParaRPr lang="la-Latn" altLang="de-DE" sz="2000" noProof="1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539750" y="900113"/>
            <a:ext cx="1512000" cy="719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Inf. Präs. 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39750" y="18002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tueri</a:t>
            </a:r>
            <a:endParaRPr lang="la-Latn" altLang="de-DE" sz="2000" noProof="1"/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539750" y="233997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polliceri</a:t>
            </a:r>
            <a:endParaRPr lang="la-Latn" altLang="de-DE" sz="2000" noProof="1"/>
          </a:p>
        </p:txBody>
      </p:sp>
      <p:sp>
        <p:nvSpPr>
          <p:cNvPr id="44" name="Rectangle 8">
            <a:extLst>
              <a:ext uri="{FF2B5EF4-FFF2-40B4-BE49-F238E27FC236}">
                <a16:creationId xmlns:a16="http://schemas.microsoft.com/office/drawing/2014/main" id="{2D3CF957-D70C-4FDD-BD16-2B4FDA3C0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03632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progredi</a:t>
            </a:r>
            <a:endParaRPr lang="la-Latn" altLang="de-DE" sz="2000" noProof="1"/>
          </a:p>
        </p:txBody>
      </p:sp>
      <p:sp>
        <p:nvSpPr>
          <p:cNvPr id="46" name="Rectangle 8">
            <a:extLst>
              <a:ext uri="{FF2B5EF4-FFF2-40B4-BE49-F238E27FC236}">
                <a16:creationId xmlns:a16="http://schemas.microsoft.com/office/drawing/2014/main" id="{35F2631D-D130-4C09-9E21-0C1231ED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57607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ingredi</a:t>
            </a:r>
            <a:endParaRPr lang="la-Latn" altLang="de-DE" sz="2000" noProof="1"/>
          </a:p>
        </p:txBody>
      </p:sp>
      <p:sp>
        <p:nvSpPr>
          <p:cNvPr id="53" name="Rectangle 8">
            <a:extLst>
              <a:ext uri="{FF2B5EF4-FFF2-40B4-BE49-F238E27FC236}">
                <a16:creationId xmlns:a16="http://schemas.microsoft.com/office/drawing/2014/main" id="{794F0607-C56A-43A6-8480-43770EF1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95682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aggredi</a:t>
            </a:r>
            <a:endParaRPr lang="la-Latn" altLang="de-DE" sz="2000" noProof="1"/>
          </a:p>
        </p:txBody>
      </p:sp>
      <p:sp>
        <p:nvSpPr>
          <p:cNvPr id="57" name="Rectangle 8">
            <a:extLst>
              <a:ext uri="{FF2B5EF4-FFF2-40B4-BE49-F238E27FC236}">
                <a16:creationId xmlns:a16="http://schemas.microsoft.com/office/drawing/2014/main" id="{86932AF8-4549-4469-A12B-FB988AEE9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49657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egredi</a:t>
            </a:r>
            <a:endParaRPr lang="la-Latn" altLang="de-DE" sz="2000" noProof="1"/>
          </a:p>
        </p:txBody>
      </p:sp>
      <p:sp>
        <p:nvSpPr>
          <p:cNvPr id="59" name="Rectangle 8">
            <a:extLst>
              <a:ext uri="{FF2B5EF4-FFF2-40B4-BE49-F238E27FC236}">
                <a16:creationId xmlns:a16="http://schemas.microsoft.com/office/drawing/2014/main" id="{7145A084-1780-4C86-BF83-F99ED526F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61182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mori</a:t>
            </a:r>
            <a:endParaRPr lang="la-Latn" altLang="de-DE" sz="2000" noProof="1"/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E1EACF11-5AC4-436F-9498-91284B96F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904196"/>
            <a:ext cx="1440000" cy="71913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Präs. </a:t>
            </a:r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0E70DC2E-A020-4E70-B407-5668ED12E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86543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ori-or</a:t>
            </a:r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6FEE4631-90AD-4A0B-A597-82BA89B54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340518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pati-or</a:t>
            </a:r>
          </a:p>
        </p:txBody>
      </p:sp>
      <p:sp>
        <p:nvSpPr>
          <p:cNvPr id="32" name="Rectangle 8">
            <a:extLst>
              <a:ext uri="{FF2B5EF4-FFF2-40B4-BE49-F238E27FC236}">
                <a16:creationId xmlns:a16="http://schemas.microsoft.com/office/drawing/2014/main" id="{1198F1FB-0B52-43E5-985B-82B5034B6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8536" y="1801467"/>
            <a:ext cx="14544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tue-or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20C67FB7-5593-4264-9622-796B9823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32568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pollice-or</a:t>
            </a: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EEAAEEF8-DFDE-488F-986C-3B3B177E3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502203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progredi-or</a:t>
            </a: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id="{BE032EA0-F3EF-49F2-86A9-A335E0A20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556178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ingredi-or</a:t>
            </a:r>
          </a:p>
        </p:txBody>
      </p:sp>
      <p:sp>
        <p:nvSpPr>
          <p:cNvPr id="39" name="Rectangle 8">
            <a:extLst>
              <a:ext uri="{FF2B5EF4-FFF2-40B4-BE49-F238E27FC236}">
                <a16:creationId xmlns:a16="http://schemas.microsoft.com/office/drawing/2014/main" id="{E695F267-C0CF-4ED1-BAE7-3D63B3E60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394253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aggredi-or</a:t>
            </a:r>
          </a:p>
        </p:txBody>
      </p:sp>
      <p:sp>
        <p:nvSpPr>
          <p:cNvPr id="40" name="Rectangle 8">
            <a:extLst>
              <a:ext uri="{FF2B5EF4-FFF2-40B4-BE49-F238E27FC236}">
                <a16:creationId xmlns:a16="http://schemas.microsoft.com/office/drawing/2014/main" id="{3CB8DB70-9A92-460C-B436-1CF5AFAED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448228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egredi-or</a:t>
            </a:r>
          </a:p>
        </p:txBody>
      </p:sp>
      <p:sp>
        <p:nvSpPr>
          <p:cNvPr id="41" name="Rectangle 8">
            <a:extLst>
              <a:ext uri="{FF2B5EF4-FFF2-40B4-BE49-F238E27FC236}">
                <a16:creationId xmlns:a16="http://schemas.microsoft.com/office/drawing/2014/main" id="{C7C05944-6A01-4192-8334-5F030D450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610393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mori-or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8CFB811D-B107-471F-9EA9-B9F0C6431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903243"/>
            <a:ext cx="2520000" cy="719137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Perf. </a:t>
            </a:r>
          </a:p>
        </p:txBody>
      </p:sp>
      <p:sp>
        <p:nvSpPr>
          <p:cNvPr id="43" name="Rectangle 8">
            <a:extLst>
              <a:ext uri="{FF2B5EF4-FFF2-40B4-BE49-F238E27FC236}">
                <a16:creationId xmlns:a16="http://schemas.microsoft.com/office/drawing/2014/main" id="{4A867112-FED6-473C-8923-CEE55F010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8828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ortus sum</a:t>
            </a:r>
          </a:p>
        </p:txBody>
      </p:sp>
      <p:sp>
        <p:nvSpPr>
          <p:cNvPr id="47" name="Rectangle 8">
            <a:extLst>
              <a:ext uri="{FF2B5EF4-FFF2-40B4-BE49-F238E27FC236}">
                <a16:creationId xmlns:a16="http://schemas.microsoft.com/office/drawing/2014/main" id="{16BE7429-DD6B-4D54-819E-32A2EC944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342260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passus sum</a:t>
            </a:r>
          </a:p>
        </p:txBody>
      </p:sp>
      <p:sp>
        <p:nvSpPr>
          <p:cNvPr id="48" name="Rectangle 8">
            <a:extLst>
              <a:ext uri="{FF2B5EF4-FFF2-40B4-BE49-F238E27FC236}">
                <a16:creationId xmlns:a16="http://schemas.microsoft.com/office/drawing/2014/main" id="{4DA07D3D-56BB-43EE-8A29-A1CF15F88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18033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tutatus sum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82676738-E5A7-45F4-8FE2-A3F3C74EB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34310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pollicitus sum</a:t>
            </a:r>
          </a:p>
        </p:txBody>
      </p:sp>
      <p:sp>
        <p:nvSpPr>
          <p:cNvPr id="50" name="Rectangle 8">
            <a:extLst>
              <a:ext uri="{FF2B5EF4-FFF2-40B4-BE49-F238E27FC236}">
                <a16:creationId xmlns:a16="http://schemas.microsoft.com/office/drawing/2014/main" id="{CE8F0861-2630-41EE-A145-AF3FCBAF9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503945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progressus sum</a:t>
            </a:r>
          </a:p>
        </p:txBody>
      </p:sp>
      <p:sp>
        <p:nvSpPr>
          <p:cNvPr id="51" name="Rectangle 8">
            <a:extLst>
              <a:ext uri="{FF2B5EF4-FFF2-40B4-BE49-F238E27FC236}">
                <a16:creationId xmlns:a16="http://schemas.microsoft.com/office/drawing/2014/main" id="{2A8D0F62-DBF2-41E8-8A37-26552BEB6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557920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ingressus sum</a:t>
            </a:r>
          </a:p>
        </p:txBody>
      </p:sp>
      <p:sp>
        <p:nvSpPr>
          <p:cNvPr id="54" name="Rectangle 8">
            <a:extLst>
              <a:ext uri="{FF2B5EF4-FFF2-40B4-BE49-F238E27FC236}">
                <a16:creationId xmlns:a16="http://schemas.microsoft.com/office/drawing/2014/main" id="{56FEB42C-593D-499D-A2DC-A5B0A7D5A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395995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aggressus sum</a:t>
            </a:r>
          </a:p>
        </p:txBody>
      </p:sp>
      <p:sp>
        <p:nvSpPr>
          <p:cNvPr id="56" name="Rectangle 8">
            <a:extLst>
              <a:ext uri="{FF2B5EF4-FFF2-40B4-BE49-F238E27FC236}">
                <a16:creationId xmlns:a16="http://schemas.microsoft.com/office/drawing/2014/main" id="{15CD79A0-262A-47BC-A993-4760AD6BF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449970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egressus sum</a:t>
            </a:r>
          </a:p>
        </p:txBody>
      </p:sp>
      <p:sp>
        <p:nvSpPr>
          <p:cNvPr id="61" name="Rectangle 8">
            <a:extLst>
              <a:ext uri="{FF2B5EF4-FFF2-40B4-BE49-F238E27FC236}">
                <a16:creationId xmlns:a16="http://schemas.microsoft.com/office/drawing/2014/main" id="{37B47A6F-7DCA-4B34-9AC2-5408F190A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61213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mortuus sum</a:t>
            </a: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id="{851B173D-65A5-4029-8F62-42CAC2EAF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1611" y="900113"/>
            <a:ext cx="2340000" cy="719137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Über-setzung</a:t>
            </a:r>
          </a:p>
        </p:txBody>
      </p:sp>
      <p:sp>
        <p:nvSpPr>
          <p:cNvPr id="63" name="Rectangle 8">
            <a:extLst>
              <a:ext uri="{FF2B5EF4-FFF2-40B4-BE49-F238E27FC236}">
                <a16:creationId xmlns:a16="http://schemas.microsoft.com/office/drawing/2014/main" id="{27B2B10A-07BF-404F-861A-5388F31F1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8797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entstehen</a:t>
            </a:r>
          </a:p>
        </p:txBody>
      </p:sp>
      <p:sp>
        <p:nvSpPr>
          <p:cNvPr id="64" name="Rectangle 8">
            <a:extLst>
              <a:ext uri="{FF2B5EF4-FFF2-40B4-BE49-F238E27FC236}">
                <a16:creationId xmlns:a16="http://schemas.microsoft.com/office/drawing/2014/main" id="{A3881921-90F1-4F89-9848-84C1ECF87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341947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(er-) leiden</a:t>
            </a:r>
          </a:p>
        </p:txBody>
      </p:sp>
      <p:sp>
        <p:nvSpPr>
          <p:cNvPr id="65" name="Rectangle 8">
            <a:extLst>
              <a:ext uri="{FF2B5EF4-FFF2-40B4-BE49-F238E27FC236}">
                <a16:creationId xmlns:a16="http://schemas.microsoft.com/office/drawing/2014/main" id="{D055B282-18A6-4033-83BD-37245E9DC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18002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schützen</a:t>
            </a:r>
          </a:p>
        </p:txBody>
      </p:sp>
      <p:sp>
        <p:nvSpPr>
          <p:cNvPr id="66" name="Rectangle 8">
            <a:extLst>
              <a:ext uri="{FF2B5EF4-FFF2-40B4-BE49-F238E27FC236}">
                <a16:creationId xmlns:a16="http://schemas.microsoft.com/office/drawing/2014/main" id="{C251EC87-E174-48D0-8A16-2990DC9F3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33997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versprechen</a:t>
            </a:r>
          </a:p>
        </p:txBody>
      </p:sp>
      <p:sp>
        <p:nvSpPr>
          <p:cNvPr id="67" name="Rectangle 8">
            <a:extLst>
              <a:ext uri="{FF2B5EF4-FFF2-40B4-BE49-F238E27FC236}">
                <a16:creationId xmlns:a16="http://schemas.microsoft.com/office/drawing/2014/main" id="{6785F8EF-4929-4EE7-BEC5-35CFAE4DD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503632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vorrücken</a:t>
            </a:r>
          </a:p>
        </p:txBody>
      </p:sp>
      <p:sp>
        <p:nvSpPr>
          <p:cNvPr id="68" name="Rectangle 8">
            <a:extLst>
              <a:ext uri="{FF2B5EF4-FFF2-40B4-BE49-F238E27FC236}">
                <a16:creationId xmlns:a16="http://schemas.microsoft.com/office/drawing/2014/main" id="{A55CF591-815B-45BE-AC9B-1587982E9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557607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hineingehen</a:t>
            </a:r>
          </a:p>
        </p:txBody>
      </p:sp>
      <p:sp>
        <p:nvSpPr>
          <p:cNvPr id="69" name="Rectangle 8">
            <a:extLst>
              <a:ext uri="{FF2B5EF4-FFF2-40B4-BE49-F238E27FC236}">
                <a16:creationId xmlns:a16="http://schemas.microsoft.com/office/drawing/2014/main" id="{8C200041-20CC-4F50-81EB-39C47FB2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395682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angreifen</a:t>
            </a:r>
          </a:p>
        </p:txBody>
      </p:sp>
      <p:sp>
        <p:nvSpPr>
          <p:cNvPr id="70" name="Rectangle 8">
            <a:extLst>
              <a:ext uri="{FF2B5EF4-FFF2-40B4-BE49-F238E27FC236}">
                <a16:creationId xmlns:a16="http://schemas.microsoft.com/office/drawing/2014/main" id="{1771175F-8994-45F6-8462-84A01C97D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449657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herausgehen</a:t>
            </a:r>
          </a:p>
        </p:txBody>
      </p:sp>
      <p:sp>
        <p:nvSpPr>
          <p:cNvPr id="71" name="Rectangle 8">
            <a:extLst>
              <a:ext uri="{FF2B5EF4-FFF2-40B4-BE49-F238E27FC236}">
                <a16:creationId xmlns:a16="http://schemas.microsoft.com/office/drawing/2014/main" id="{35361989-355E-4E24-A67F-8FF437C6F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61182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sterben</a:t>
            </a:r>
          </a:p>
        </p:txBody>
      </p:sp>
    </p:spTree>
    <p:extLst>
      <p:ext uri="{BB962C8B-B14F-4D97-AF65-F5344CB8AC3E}">
        <p14:creationId xmlns:p14="http://schemas.microsoft.com/office/powerpoint/2010/main" val="90408001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31" grpId="0" animBg="1"/>
      <p:bldP spid="35" grpId="0" animBg="1"/>
      <p:bldP spid="44" grpId="0" animBg="1"/>
      <p:bldP spid="46" grpId="0" animBg="1"/>
      <p:bldP spid="53" grpId="0" animBg="1"/>
      <p:bldP spid="57" grpId="0" animBg="1"/>
      <p:bldP spid="59" grpId="0" animBg="1"/>
      <p:bldP spid="27" grpId="0" animBg="1"/>
      <p:bldP spid="29" grpId="0" animBg="1"/>
      <p:bldP spid="32" grpId="0" animBg="1"/>
      <p:bldP spid="33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6" grpId="0" animBg="1"/>
      <p:bldP spid="61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 dirty="0"/>
              <a:t>Stammformen</a:t>
            </a:r>
            <a:r>
              <a:rPr lang="de-DE" altLang="de-DE" sz="2000" dirty="0"/>
              <a:t> (Deponentien)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539750" y="28797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loqui</a:t>
            </a:r>
            <a:endParaRPr lang="la-Latn" altLang="de-DE" sz="2000" noProof="1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539750" y="341947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sequi</a:t>
            </a:r>
            <a:endParaRPr lang="la-Latn" altLang="de-DE" sz="2000" noProof="1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539750" y="900113"/>
            <a:ext cx="1512000" cy="719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Inf. Präs. 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39750" y="18002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queri</a:t>
            </a:r>
            <a:endParaRPr lang="la-Latn" altLang="de-DE" sz="2000" noProof="1"/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539750" y="233997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nasci</a:t>
            </a:r>
            <a:endParaRPr lang="la-Latn" altLang="de-DE" sz="2000" noProof="1"/>
          </a:p>
        </p:txBody>
      </p:sp>
      <p:sp>
        <p:nvSpPr>
          <p:cNvPr id="44" name="Rectangle 8">
            <a:extLst>
              <a:ext uri="{FF2B5EF4-FFF2-40B4-BE49-F238E27FC236}">
                <a16:creationId xmlns:a16="http://schemas.microsoft.com/office/drawing/2014/main" id="{2D3CF957-D70C-4FDD-BD16-2B4FDA3C0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03632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persequi</a:t>
            </a:r>
            <a:endParaRPr lang="la-Latn" altLang="de-DE" sz="2000" noProof="1"/>
          </a:p>
        </p:txBody>
      </p:sp>
      <p:sp>
        <p:nvSpPr>
          <p:cNvPr id="46" name="Rectangle 8">
            <a:extLst>
              <a:ext uri="{FF2B5EF4-FFF2-40B4-BE49-F238E27FC236}">
                <a16:creationId xmlns:a16="http://schemas.microsoft.com/office/drawing/2014/main" id="{35F2631D-D130-4C09-9E21-0C1231ED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57607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uti</a:t>
            </a:r>
            <a:endParaRPr lang="la-Latn" altLang="de-DE" sz="2000" noProof="1"/>
          </a:p>
        </p:txBody>
      </p:sp>
      <p:sp>
        <p:nvSpPr>
          <p:cNvPr id="53" name="Rectangle 8">
            <a:extLst>
              <a:ext uri="{FF2B5EF4-FFF2-40B4-BE49-F238E27FC236}">
                <a16:creationId xmlns:a16="http://schemas.microsoft.com/office/drawing/2014/main" id="{794F0607-C56A-43A6-8480-43770EF1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95682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assequi</a:t>
            </a:r>
            <a:endParaRPr lang="la-Latn" altLang="de-DE" sz="2000" noProof="1"/>
          </a:p>
        </p:txBody>
      </p:sp>
      <p:sp>
        <p:nvSpPr>
          <p:cNvPr id="57" name="Rectangle 8">
            <a:extLst>
              <a:ext uri="{FF2B5EF4-FFF2-40B4-BE49-F238E27FC236}">
                <a16:creationId xmlns:a16="http://schemas.microsoft.com/office/drawing/2014/main" id="{86932AF8-4549-4469-A12B-FB988AEE9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496571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consequi</a:t>
            </a:r>
            <a:endParaRPr lang="la-Latn" altLang="de-DE" sz="2000" noProof="1"/>
          </a:p>
        </p:txBody>
      </p:sp>
      <p:sp>
        <p:nvSpPr>
          <p:cNvPr id="59" name="Rectangle 8">
            <a:extLst>
              <a:ext uri="{FF2B5EF4-FFF2-40B4-BE49-F238E27FC236}">
                <a16:creationId xmlns:a16="http://schemas.microsoft.com/office/drawing/2014/main" id="{7145A084-1780-4C86-BF83-F99ED526F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61182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proficisi</a:t>
            </a:r>
            <a:endParaRPr lang="la-Latn" altLang="de-DE" sz="2000" noProof="1"/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E1EACF11-5AC4-436F-9498-91284B96F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904196"/>
            <a:ext cx="1440000" cy="71913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Präs. </a:t>
            </a:r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0E70DC2E-A020-4E70-B407-5668ED12E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86543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loqu-or</a:t>
            </a:r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6FEE4631-90AD-4A0B-A597-82BA89B54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340518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sequ-or</a:t>
            </a:r>
          </a:p>
        </p:txBody>
      </p:sp>
      <p:sp>
        <p:nvSpPr>
          <p:cNvPr id="32" name="Rectangle 8">
            <a:extLst>
              <a:ext uri="{FF2B5EF4-FFF2-40B4-BE49-F238E27FC236}">
                <a16:creationId xmlns:a16="http://schemas.microsoft.com/office/drawing/2014/main" id="{1198F1FB-0B52-43E5-985B-82B5034B6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8536" y="1801467"/>
            <a:ext cx="14544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quer-or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20C67FB7-5593-4264-9622-796B9823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32568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nasc-or</a:t>
            </a: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EEAAEEF8-DFDE-488F-986C-3B3B177E3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502203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persequ-or</a:t>
            </a: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id="{BE032EA0-F3EF-49F2-86A9-A335E0A20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556178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ut-or</a:t>
            </a:r>
          </a:p>
        </p:txBody>
      </p:sp>
      <p:sp>
        <p:nvSpPr>
          <p:cNvPr id="39" name="Rectangle 8">
            <a:extLst>
              <a:ext uri="{FF2B5EF4-FFF2-40B4-BE49-F238E27FC236}">
                <a16:creationId xmlns:a16="http://schemas.microsoft.com/office/drawing/2014/main" id="{E695F267-C0CF-4ED1-BAE7-3D63B3E60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394253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assequ-or</a:t>
            </a:r>
          </a:p>
        </p:txBody>
      </p:sp>
      <p:sp>
        <p:nvSpPr>
          <p:cNvPr id="40" name="Rectangle 8">
            <a:extLst>
              <a:ext uri="{FF2B5EF4-FFF2-40B4-BE49-F238E27FC236}">
                <a16:creationId xmlns:a16="http://schemas.microsoft.com/office/drawing/2014/main" id="{3CB8DB70-9A92-460C-B436-1CF5AFAED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4482284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1900" noProof="1"/>
              <a:t>consequ-or</a:t>
            </a:r>
          </a:p>
        </p:txBody>
      </p:sp>
      <p:sp>
        <p:nvSpPr>
          <p:cNvPr id="41" name="Rectangle 8">
            <a:extLst>
              <a:ext uri="{FF2B5EF4-FFF2-40B4-BE49-F238E27FC236}">
                <a16:creationId xmlns:a16="http://schemas.microsoft.com/office/drawing/2014/main" id="{C7C05944-6A01-4192-8334-5F030D450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610393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proficisc-or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8CFB811D-B107-471F-9EA9-B9F0C6431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903243"/>
            <a:ext cx="2520000" cy="719137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Perf. </a:t>
            </a:r>
          </a:p>
        </p:txBody>
      </p:sp>
      <p:sp>
        <p:nvSpPr>
          <p:cNvPr id="43" name="Rectangle 8">
            <a:extLst>
              <a:ext uri="{FF2B5EF4-FFF2-40B4-BE49-F238E27FC236}">
                <a16:creationId xmlns:a16="http://schemas.microsoft.com/office/drawing/2014/main" id="{4A867112-FED6-473C-8923-CEE55F010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8828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locutus sum</a:t>
            </a:r>
          </a:p>
        </p:txBody>
      </p:sp>
      <p:sp>
        <p:nvSpPr>
          <p:cNvPr id="47" name="Rectangle 8">
            <a:extLst>
              <a:ext uri="{FF2B5EF4-FFF2-40B4-BE49-F238E27FC236}">
                <a16:creationId xmlns:a16="http://schemas.microsoft.com/office/drawing/2014/main" id="{16BE7429-DD6B-4D54-819E-32A2EC944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342260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secutus sum</a:t>
            </a:r>
          </a:p>
        </p:txBody>
      </p:sp>
      <p:sp>
        <p:nvSpPr>
          <p:cNvPr id="48" name="Rectangle 8">
            <a:extLst>
              <a:ext uri="{FF2B5EF4-FFF2-40B4-BE49-F238E27FC236}">
                <a16:creationId xmlns:a16="http://schemas.microsoft.com/office/drawing/2014/main" id="{4DA07D3D-56BB-43EE-8A29-A1CF15F88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18033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questus sum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82676738-E5A7-45F4-8FE2-A3F3C74EB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34310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natus sum</a:t>
            </a:r>
          </a:p>
        </p:txBody>
      </p:sp>
      <p:sp>
        <p:nvSpPr>
          <p:cNvPr id="50" name="Rectangle 8">
            <a:extLst>
              <a:ext uri="{FF2B5EF4-FFF2-40B4-BE49-F238E27FC236}">
                <a16:creationId xmlns:a16="http://schemas.microsoft.com/office/drawing/2014/main" id="{CE8F0861-2630-41EE-A145-AF3FCBAF9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503945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persecutus sum</a:t>
            </a:r>
          </a:p>
        </p:txBody>
      </p:sp>
      <p:sp>
        <p:nvSpPr>
          <p:cNvPr id="51" name="Rectangle 8">
            <a:extLst>
              <a:ext uri="{FF2B5EF4-FFF2-40B4-BE49-F238E27FC236}">
                <a16:creationId xmlns:a16="http://schemas.microsoft.com/office/drawing/2014/main" id="{2A8D0F62-DBF2-41E8-8A37-26552BEB6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557920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usus sum</a:t>
            </a:r>
          </a:p>
        </p:txBody>
      </p:sp>
      <p:sp>
        <p:nvSpPr>
          <p:cNvPr id="54" name="Rectangle 8">
            <a:extLst>
              <a:ext uri="{FF2B5EF4-FFF2-40B4-BE49-F238E27FC236}">
                <a16:creationId xmlns:a16="http://schemas.microsoft.com/office/drawing/2014/main" id="{56FEB42C-593D-499D-A2DC-A5B0A7D5A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395995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assecutus sum</a:t>
            </a:r>
          </a:p>
        </p:txBody>
      </p:sp>
      <p:sp>
        <p:nvSpPr>
          <p:cNvPr id="56" name="Rectangle 8">
            <a:extLst>
              <a:ext uri="{FF2B5EF4-FFF2-40B4-BE49-F238E27FC236}">
                <a16:creationId xmlns:a16="http://schemas.microsoft.com/office/drawing/2014/main" id="{15CD79A0-262A-47BC-A993-4760AD6BF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4499701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consecutus sum</a:t>
            </a:r>
          </a:p>
        </p:txBody>
      </p:sp>
      <p:sp>
        <p:nvSpPr>
          <p:cNvPr id="61" name="Rectangle 8">
            <a:extLst>
              <a:ext uri="{FF2B5EF4-FFF2-40B4-BE49-F238E27FC236}">
                <a16:creationId xmlns:a16="http://schemas.microsoft.com/office/drawing/2014/main" id="{37B47A6F-7DCA-4B34-9AC2-5408F190A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61213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profectus sum</a:t>
            </a: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id="{851B173D-65A5-4029-8F62-42CAC2EAF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1611" y="900113"/>
            <a:ext cx="2340000" cy="719137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Über-setzung</a:t>
            </a:r>
          </a:p>
        </p:txBody>
      </p:sp>
      <p:sp>
        <p:nvSpPr>
          <p:cNvPr id="63" name="Rectangle 8">
            <a:extLst>
              <a:ext uri="{FF2B5EF4-FFF2-40B4-BE49-F238E27FC236}">
                <a16:creationId xmlns:a16="http://schemas.microsoft.com/office/drawing/2014/main" id="{27B2B10A-07BF-404F-861A-5388F31F1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8797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sprechen</a:t>
            </a:r>
          </a:p>
        </p:txBody>
      </p:sp>
      <p:sp>
        <p:nvSpPr>
          <p:cNvPr id="64" name="Rectangle 8">
            <a:extLst>
              <a:ext uri="{FF2B5EF4-FFF2-40B4-BE49-F238E27FC236}">
                <a16:creationId xmlns:a16="http://schemas.microsoft.com/office/drawing/2014/main" id="{A3881921-90F1-4F89-9848-84C1ECF87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341947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folgen</a:t>
            </a:r>
          </a:p>
        </p:txBody>
      </p:sp>
      <p:sp>
        <p:nvSpPr>
          <p:cNvPr id="65" name="Rectangle 8">
            <a:extLst>
              <a:ext uri="{FF2B5EF4-FFF2-40B4-BE49-F238E27FC236}">
                <a16:creationId xmlns:a16="http://schemas.microsoft.com/office/drawing/2014/main" id="{D055B282-18A6-4033-83BD-37245E9DC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18002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(sich) beklagen</a:t>
            </a:r>
          </a:p>
        </p:txBody>
      </p:sp>
      <p:sp>
        <p:nvSpPr>
          <p:cNvPr id="66" name="Rectangle 8">
            <a:extLst>
              <a:ext uri="{FF2B5EF4-FFF2-40B4-BE49-F238E27FC236}">
                <a16:creationId xmlns:a16="http://schemas.microsoft.com/office/drawing/2014/main" id="{C251EC87-E174-48D0-8A16-2990DC9F3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33997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geboren werden</a:t>
            </a:r>
          </a:p>
        </p:txBody>
      </p:sp>
      <p:sp>
        <p:nvSpPr>
          <p:cNvPr id="67" name="Rectangle 8">
            <a:extLst>
              <a:ext uri="{FF2B5EF4-FFF2-40B4-BE49-F238E27FC236}">
                <a16:creationId xmlns:a16="http://schemas.microsoft.com/office/drawing/2014/main" id="{6785F8EF-4929-4EE7-BEC5-35CFAE4DD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503632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verfolgen</a:t>
            </a:r>
          </a:p>
        </p:txBody>
      </p:sp>
      <p:sp>
        <p:nvSpPr>
          <p:cNvPr id="68" name="Rectangle 8">
            <a:extLst>
              <a:ext uri="{FF2B5EF4-FFF2-40B4-BE49-F238E27FC236}">
                <a16:creationId xmlns:a16="http://schemas.microsoft.com/office/drawing/2014/main" id="{A55CF591-815B-45BE-AC9B-1587982E9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557607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gebrauchen</a:t>
            </a:r>
          </a:p>
        </p:txBody>
      </p:sp>
      <p:sp>
        <p:nvSpPr>
          <p:cNvPr id="69" name="Rectangle 8">
            <a:extLst>
              <a:ext uri="{FF2B5EF4-FFF2-40B4-BE49-F238E27FC236}">
                <a16:creationId xmlns:a16="http://schemas.microsoft.com/office/drawing/2014/main" id="{8C200041-20CC-4F50-81EB-39C47FB2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395682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einholen, erlangen</a:t>
            </a:r>
          </a:p>
        </p:txBody>
      </p:sp>
      <p:sp>
        <p:nvSpPr>
          <p:cNvPr id="70" name="Rectangle 8">
            <a:extLst>
              <a:ext uri="{FF2B5EF4-FFF2-40B4-BE49-F238E27FC236}">
                <a16:creationId xmlns:a16="http://schemas.microsoft.com/office/drawing/2014/main" id="{1771175F-8994-45F6-8462-84A01C97D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4496571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nachfolgen</a:t>
            </a:r>
          </a:p>
        </p:txBody>
      </p:sp>
      <p:sp>
        <p:nvSpPr>
          <p:cNvPr id="71" name="Rectangle 8">
            <a:extLst>
              <a:ext uri="{FF2B5EF4-FFF2-40B4-BE49-F238E27FC236}">
                <a16:creationId xmlns:a16="http://schemas.microsoft.com/office/drawing/2014/main" id="{35361989-355E-4E24-A67F-8FF437C6F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970" y="61182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aufbrechen</a:t>
            </a:r>
          </a:p>
        </p:txBody>
      </p:sp>
    </p:spTree>
    <p:extLst>
      <p:ext uri="{BB962C8B-B14F-4D97-AF65-F5344CB8AC3E}">
        <p14:creationId xmlns:p14="http://schemas.microsoft.com/office/powerpoint/2010/main" val="258214974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31" grpId="0" animBg="1"/>
      <p:bldP spid="35" grpId="0" animBg="1"/>
      <p:bldP spid="44" grpId="0" animBg="1"/>
      <p:bldP spid="46" grpId="0" animBg="1"/>
      <p:bldP spid="53" grpId="0" animBg="1"/>
      <p:bldP spid="57" grpId="0" animBg="1"/>
      <p:bldP spid="59" grpId="0" animBg="1"/>
      <p:bldP spid="27" grpId="0" animBg="1"/>
      <p:bldP spid="29" grpId="0" animBg="1"/>
      <p:bldP spid="32" grpId="0" animBg="1"/>
      <p:bldP spid="33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6" grpId="0" animBg="1"/>
      <p:bldP spid="61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 dirty="0"/>
              <a:t>Stammformen</a:t>
            </a:r>
            <a:r>
              <a:rPr lang="de-DE" altLang="de-DE" sz="2000" dirty="0"/>
              <a:t> (Semi-Deponentien)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539750" y="28797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solere</a:t>
            </a:r>
            <a:endParaRPr lang="la-Latn" altLang="de-DE" sz="2000" noProof="1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539750" y="529775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reverti</a:t>
            </a:r>
            <a:endParaRPr lang="la-Latn" altLang="de-DE" sz="2000" noProof="1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539750" y="900113"/>
            <a:ext cx="1512000" cy="719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Inf. Präs. 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39750" y="180022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audere</a:t>
            </a:r>
            <a:endParaRPr lang="la-Latn" altLang="de-DE" sz="2000" noProof="1"/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539750" y="2339975"/>
            <a:ext cx="151200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i="1" noProof="1"/>
              <a:t>gaudere</a:t>
            </a:r>
            <a:endParaRPr lang="la-Latn" altLang="de-DE" sz="2000" noProof="1"/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E1EACF11-5AC4-436F-9498-91284B96F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904196"/>
            <a:ext cx="1440000" cy="71913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Präs. </a:t>
            </a:r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0E70DC2E-A020-4E70-B407-5668ED12E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86543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sole-o</a:t>
            </a:r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6FEE4631-90AD-4A0B-A597-82BA89B54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29" y="528346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revert-or</a:t>
            </a:r>
          </a:p>
        </p:txBody>
      </p:sp>
      <p:sp>
        <p:nvSpPr>
          <p:cNvPr id="32" name="Rectangle 8">
            <a:extLst>
              <a:ext uri="{FF2B5EF4-FFF2-40B4-BE49-F238E27FC236}">
                <a16:creationId xmlns:a16="http://schemas.microsoft.com/office/drawing/2014/main" id="{1198F1FB-0B52-43E5-985B-82B5034B6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8536" y="1801467"/>
            <a:ext cx="14544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aude-o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20C67FB7-5593-4264-9622-796B9823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325688"/>
            <a:ext cx="1440000" cy="3603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gaude-o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8CFB811D-B107-471F-9EA9-B9F0C6431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903243"/>
            <a:ext cx="2520000" cy="719137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Perf. </a:t>
            </a:r>
          </a:p>
        </p:txBody>
      </p:sp>
      <p:sp>
        <p:nvSpPr>
          <p:cNvPr id="43" name="Rectangle 8">
            <a:extLst>
              <a:ext uri="{FF2B5EF4-FFF2-40B4-BE49-F238E27FC236}">
                <a16:creationId xmlns:a16="http://schemas.microsoft.com/office/drawing/2014/main" id="{4A867112-FED6-473C-8923-CEE55F010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8828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solitus sum</a:t>
            </a:r>
          </a:p>
        </p:txBody>
      </p:sp>
      <p:sp>
        <p:nvSpPr>
          <p:cNvPr id="47" name="Rectangle 8">
            <a:extLst>
              <a:ext uri="{FF2B5EF4-FFF2-40B4-BE49-F238E27FC236}">
                <a16:creationId xmlns:a16="http://schemas.microsoft.com/office/drawing/2014/main" id="{16BE7429-DD6B-4D54-819E-32A2EC944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867" y="5300885"/>
            <a:ext cx="1439807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reverti</a:t>
            </a:r>
          </a:p>
        </p:txBody>
      </p:sp>
      <p:sp>
        <p:nvSpPr>
          <p:cNvPr id="48" name="Rectangle 8">
            <a:extLst>
              <a:ext uri="{FF2B5EF4-FFF2-40B4-BE49-F238E27FC236}">
                <a16:creationId xmlns:a16="http://schemas.microsoft.com/office/drawing/2014/main" id="{4DA07D3D-56BB-43EE-8A29-A1CF15F88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180335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ausus sum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82676738-E5A7-45F4-8FE2-A3F3C74EB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2343105"/>
            <a:ext cx="2520000" cy="360363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gavisus sum</a:t>
            </a: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id="{851B173D-65A5-4029-8F62-42CAC2EAF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1611" y="900113"/>
            <a:ext cx="2340000" cy="719137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Über-setzung</a:t>
            </a:r>
          </a:p>
        </p:txBody>
      </p:sp>
      <p:sp>
        <p:nvSpPr>
          <p:cNvPr id="63" name="Rectangle 8">
            <a:extLst>
              <a:ext uri="{FF2B5EF4-FFF2-40B4-BE49-F238E27FC236}">
                <a16:creationId xmlns:a16="http://schemas.microsoft.com/office/drawing/2014/main" id="{27B2B10A-07BF-404F-861A-5388F31F1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8797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noProof="1"/>
              <a:t>pflegen </a:t>
            </a:r>
            <a:r>
              <a:rPr lang="de-DE" altLang="de-DE" i="1" noProof="1"/>
              <a:t>(etw. zu tun)</a:t>
            </a:r>
          </a:p>
        </p:txBody>
      </p:sp>
      <p:sp>
        <p:nvSpPr>
          <p:cNvPr id="64" name="Rectangle 8">
            <a:extLst>
              <a:ext uri="{FF2B5EF4-FFF2-40B4-BE49-F238E27FC236}">
                <a16:creationId xmlns:a16="http://schemas.microsoft.com/office/drawing/2014/main" id="{A3881921-90F1-4F89-9848-84C1ECF87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071" y="5297755"/>
            <a:ext cx="1764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zurückkehren</a:t>
            </a:r>
          </a:p>
        </p:txBody>
      </p:sp>
      <p:sp>
        <p:nvSpPr>
          <p:cNvPr id="65" name="Rectangle 8">
            <a:extLst>
              <a:ext uri="{FF2B5EF4-FFF2-40B4-BE49-F238E27FC236}">
                <a16:creationId xmlns:a16="http://schemas.microsoft.com/office/drawing/2014/main" id="{D055B282-18A6-4033-83BD-37245E9DC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180022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wagen</a:t>
            </a:r>
          </a:p>
        </p:txBody>
      </p:sp>
      <p:sp>
        <p:nvSpPr>
          <p:cNvPr id="66" name="Rectangle 8">
            <a:extLst>
              <a:ext uri="{FF2B5EF4-FFF2-40B4-BE49-F238E27FC236}">
                <a16:creationId xmlns:a16="http://schemas.microsoft.com/office/drawing/2014/main" id="{C251EC87-E174-48D0-8A16-2990DC9F3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777" y="2339975"/>
            <a:ext cx="2340000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sich feuen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80BE206D-797A-5E11-D21E-34D4AD568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846" y="4436101"/>
            <a:ext cx="1440000" cy="719137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PPP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947D831E-1DD5-EF35-79B1-5D9F64C85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433972"/>
            <a:ext cx="1512000" cy="719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Inf. Präs. Akt.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F306407C-F19C-AF1D-0F3D-C4248A289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4438055"/>
            <a:ext cx="1440000" cy="71913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Präs. Akt.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C4E882B4-1584-5C9F-3786-BE280A31A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74" y="4437102"/>
            <a:ext cx="1440000" cy="719137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1. Pers. Perf. Akt.</a:t>
            </a: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3AF811E0-CBE7-7DB6-239E-206CA9200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071" y="4433972"/>
            <a:ext cx="1764000" cy="719137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 noProof="1"/>
              <a:t>Über-setzung</a:t>
            </a: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054F6BD5-B171-E1D4-AAC9-F6DDB3D89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1612" y="5297754"/>
            <a:ext cx="1440000" cy="360363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noProof="1"/>
              <a:t>reversum</a:t>
            </a:r>
          </a:p>
        </p:txBody>
      </p:sp>
    </p:spTree>
    <p:extLst>
      <p:ext uri="{BB962C8B-B14F-4D97-AF65-F5344CB8AC3E}">
        <p14:creationId xmlns:p14="http://schemas.microsoft.com/office/powerpoint/2010/main" val="43261298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31" grpId="0" animBg="1"/>
      <p:bldP spid="35" grpId="0" animBg="1"/>
      <p:bldP spid="27" grpId="0" animBg="1"/>
      <p:bldP spid="29" grpId="0" animBg="1"/>
      <p:bldP spid="32" grpId="0" animBg="1"/>
      <p:bldP spid="33" grpId="0" animBg="1"/>
      <p:bldP spid="43" grpId="0" animBg="1"/>
      <p:bldP spid="47" grpId="0" animBg="1"/>
      <p:bldP spid="48" grpId="0" animBg="1"/>
      <p:bldP spid="49" grpId="0" animBg="1"/>
      <p:bldP spid="63" grpId="0" animBg="1"/>
      <p:bldP spid="64" grpId="0" animBg="1"/>
      <p:bldP spid="65" grpId="0" animBg="1"/>
      <p:bldP spid="6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FF33"/>
        </a:solidFill>
        <a:ln w="9525" algn="ctr">
          <a:noFill/>
          <a:miter lim="800000"/>
          <a:headEnd/>
          <a:tailEnd/>
        </a:ln>
        <a:effectLst/>
      </a:spPr>
      <a:bodyPr anchor="t" anchorCtr="0"/>
      <a:lstStyle>
        <a:defPPr marL="273050" indent="-273050">
          <a:spcBef>
            <a:spcPct val="20000"/>
          </a:spcBef>
          <a:defRPr sz="2000" b="1" dirty="0"/>
        </a:defPPr>
      </a:lstStyle>
    </a:sp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Bildschirmpräsentation (4:3)</PresentationFormat>
  <Paragraphs>150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6" baseType="lpstr">
      <vt:lpstr>Arial</vt:lpstr>
      <vt:lpstr>Standarddesign</vt:lpstr>
      <vt:lpstr>Stammformen (Deponentien)</vt:lpstr>
      <vt:lpstr>Stammformen (Deponentien)</vt:lpstr>
      <vt:lpstr>Stammformen (Deponentien)</vt:lpstr>
      <vt:lpstr>Stammformen (Semi-Deponentien)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Übungssätze zum participium coniunctum (p.c.)</dc:title>
  <dc:creator>Mersch-Justus</dc:creator>
  <cp:lastModifiedBy>Ulrich Mersch-Justus</cp:lastModifiedBy>
  <cp:revision>119</cp:revision>
  <dcterms:created xsi:type="dcterms:W3CDTF">2004-06-30T18:35:09Z</dcterms:created>
  <dcterms:modified xsi:type="dcterms:W3CDTF">2024-01-25T19:46:07Z</dcterms:modified>
</cp:coreProperties>
</file>