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6858000" cy="9144000" type="screen4x3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CB7A93-51C3-4782-B661-6D50C53F2606}" v="2" dt="2022-12-19T15:00:00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65CB7A93-51C3-4782-B661-6D50C53F2606}"/>
    <pc:docChg chg="modSld">
      <pc:chgData name="Ulrich Mersch-Justus" userId="449898419f8d5121" providerId="LiveId" clId="{65CB7A93-51C3-4782-B661-6D50C53F2606}" dt="2022-12-19T15:00:00.312" v="1" actId="6549"/>
      <pc:docMkLst>
        <pc:docMk/>
      </pc:docMkLst>
      <pc:sldChg chg="modSp">
        <pc:chgData name="Ulrich Mersch-Justus" userId="449898419f8d5121" providerId="LiveId" clId="{65CB7A93-51C3-4782-B661-6D50C53F2606}" dt="2022-12-19T15:00:00.312" v="1" actId="6549"/>
        <pc:sldMkLst>
          <pc:docMk/>
          <pc:sldMk cId="3113433128" sldId="261"/>
        </pc:sldMkLst>
        <pc:spChg chg="mod">
          <ac:chgData name="Ulrich Mersch-Justus" userId="449898419f8d5121" providerId="LiveId" clId="{65CB7A93-51C3-4782-B661-6D50C53F2606}" dt="2022-12-19T14:59:52.460" v="0" actId="6549"/>
          <ac:spMkLst>
            <pc:docMk/>
            <pc:sldMk cId="3113433128" sldId="261"/>
            <ac:spMk id="8" creationId="{123AE325-88EB-4BD5-BEDB-E0C4EF49ED69}"/>
          </ac:spMkLst>
        </pc:spChg>
        <pc:spChg chg="mod">
          <ac:chgData name="Ulrich Mersch-Justus" userId="449898419f8d5121" providerId="LiveId" clId="{65CB7A93-51C3-4782-B661-6D50C53F2606}" dt="2022-12-19T15:00:00.312" v="1" actId="6549"/>
          <ac:spMkLst>
            <pc:docMk/>
            <pc:sldMk cId="3113433128" sldId="261"/>
            <ac:spMk id="21" creationId="{34E179F5-228D-47C8-99D2-9D08E83B0B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93F917-717A-4B98-B441-670852A90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285EF3-33D0-445F-B746-8D7C27401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74956B-D71E-4DB8-8D85-7556CCF9E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B63FD-723C-4035-A1DE-881864201E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124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5BB243-470A-4469-8FA0-24E8179BF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CFAA1D-F5B7-40C2-AF5F-C3FD4CCFE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65854-508F-4006-8A7F-45DA2330B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AFD20-F0B5-45FF-BE0C-8815E4809F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177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BF935-6006-4061-BAD3-495178BCD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97548D-C41D-4A49-851C-8F6067987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DCC02-AE2A-4F3E-AA7F-2B65176E8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62BA2-3E95-431E-B74D-9B8682D7D0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5580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9F4CC3-1DC5-4894-8348-441DCB41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428369-168C-4210-9E7E-740E3D67A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B24AD0-B870-421E-BC0F-9AEA235E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67B-0120-4821-A1F2-DCEDB1A620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400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A4733E-7DF3-4257-9F3F-024FD49A3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28235-CC10-49F7-8FFF-6A9C52A2F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74D9B0-81D4-4383-ABC3-A879D863E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850F-020D-421D-91E2-D4C390162B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831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00296-E31E-4917-B782-E5D50819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D5680C-E13C-499F-A44B-B18D219F8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CB6EA-6C89-4BB0-97A4-607978D2B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64715-245A-4D76-835F-6FE60C4B91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617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8B4164-9EE6-4C20-B743-EFAA58BF4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923E43-E54E-46A8-A4A9-D925B6C583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537B2-0440-4DE8-9C4A-6DA8D250F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EC63-D3A6-4D3E-846B-16F8046403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391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D3778A-543B-4F96-9C06-EF117017B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763D54-8C84-4CE7-9E0F-B6C9BEE63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D971CE-5589-449E-9B3A-293B2A711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48AD0-E42E-454E-99ED-E980D51ECB2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01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54E054-70A1-4635-95CF-CF889EC14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4C4A7B-A7A9-45EE-8038-E85189449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2051BD-A2AA-44B4-9295-A2048F4C0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71BD-4B7D-4C92-9340-91452AAEA17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192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4AE77E-34A5-4563-B381-87D9672214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FD0895-36EC-4EE1-9D8B-802D12918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8743B1-52C5-48D3-AEE6-687524C30D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3FD4-3F8C-4D94-B0A4-E50D3B16AE4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8220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4ECA51-F79C-488D-8F79-BC752F0F09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13D7C-2C11-44CC-94DA-CF2A308C0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154FD-49E2-4CCD-A193-85647454D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9F76-259B-4CBD-8321-5912008F61C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12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A092F5-61E0-457F-8530-AEFE91C85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B69098-F9F5-4436-BFD4-1065A4E51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9B9C30-2417-4240-8C29-010B48ADD6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0BFB8-CBA8-4C3D-9A0B-8B06C0EDED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240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F410A5-6746-492F-9D62-5064AF2C7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8CD826-5884-480F-8C7A-244B01554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C0F015-4502-47B6-91E2-D0197BDC97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584E51-440B-43D2-A162-C88910C738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496A9D-9ACF-4457-9FA9-5FBF32A6DA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A95B1F9-5E85-42F4-B733-D98BD5FD02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" name="Group 925">
            <a:extLst>
              <a:ext uri="{FF2B5EF4-FFF2-40B4-BE49-F238E27FC236}">
                <a16:creationId xmlns:a16="http://schemas.microsoft.com/office/drawing/2014/main" id="{9451AA0E-57E4-48E0-BA49-07C761C5169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Partizip Präsens Aktiv</a:t>
                      </a:r>
                      <a:endParaRPr kumimoji="0" lang="de-DE" alt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E6D5EE26-155B-4163-B23A-6707C7617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186" y="5930900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ium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56BC79EF-C26B-4795-8E75-34695BC44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5067" y="722630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es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BC2D9F27-E828-451A-B179-509639C46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1936750"/>
            <a:ext cx="110807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2094A56E-44B5-4BDF-8B62-107C60423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649" y="7875588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ibus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5C0093CD-7908-435D-B7A9-994549F1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667" y="528320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es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59026D7C-DD3B-485B-AAE7-9F96D2F4E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61" y="6578600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ibus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580C9EA9-E5CC-4983-B889-05E0E857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305" y="3986213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em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247E084A-095C-4412-AE06-F9A7717D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282" y="3348038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B83BD0BF-56B9-4B5C-9A9B-D72374A7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385" y="2649538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is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B73E24F7-56DB-4007-9A6A-FFB5B86E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735" y="7235825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ia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AB4A2BAB-917E-4317-9CE8-CB22451AE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148" y="5292725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ia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3795B2B5-1A24-4ED2-86B5-A4DFABD37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477" y="4643438"/>
            <a:ext cx="121455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monent</a:t>
            </a:r>
            <a:r>
              <a:rPr lang="de-DE" altLang="de-DE" sz="2200" b="1">
                <a:solidFill>
                  <a:srgbClr val="FF0000"/>
                </a:solidFill>
              </a:rPr>
              <a:t>e</a:t>
            </a:r>
            <a:endParaRPr lang="de-DE" altLang="de-DE" sz="2200" b="1" i="1">
              <a:solidFill>
                <a:srgbClr val="FF00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CDF9C961-F718-4C6B-B4FD-495567BE1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0488" y="3995738"/>
            <a:ext cx="110807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monens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2117" name="Text Box 803">
            <a:extLst>
              <a:ext uri="{FF2B5EF4-FFF2-40B4-BE49-F238E27FC236}">
                <a16:creationId xmlns:a16="http://schemas.microsoft.com/office/drawing/2014/main" id="{EDAF1983-ABFD-40EF-B2B6-F60AB684553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2118" name="Text Box 804">
            <a:extLst>
              <a:ext uri="{FF2B5EF4-FFF2-40B4-BE49-F238E27FC236}">
                <a16:creationId xmlns:a16="http://schemas.microsoft.com/office/drawing/2014/main" id="{65109894-012D-42E5-9FF2-8357794166F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2119" name="Text Box 805">
            <a:extLst>
              <a:ext uri="{FF2B5EF4-FFF2-40B4-BE49-F238E27FC236}">
                <a16:creationId xmlns:a16="http://schemas.microsoft.com/office/drawing/2014/main" id="{76C83EB9-91B7-4379-8F12-F076EFF9B16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47" grpId="0" animBg="1"/>
      <p:bldP spid="3854" grpId="0" animBg="1"/>
      <p:bldP spid="3855" grpId="0" animBg="1"/>
      <p:bldP spid="3856" grpId="0" animBg="1"/>
      <p:bldP spid="3858" grpId="0" animBg="1"/>
      <p:bldP spid="3860" grpId="0" animBg="1"/>
      <p:bldP spid="3861" grpId="0" animBg="1"/>
      <p:bldP spid="3862" grpId="0" animBg="1"/>
      <p:bldP spid="3865" grpId="0" animBg="1"/>
      <p:bldP spid="3867" grpId="0" animBg="1"/>
      <p:bldP spid="3868" grpId="0" animBg="1"/>
      <p:bldP spid="38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98" y="18582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716" y="180665"/>
            <a:ext cx="12931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510" y="855821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04112112"/>
              </p:ext>
            </p:extLst>
          </p:nvPr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287" y="190910"/>
            <a:ext cx="113601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450" y="18308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4665" y="855821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</a:t>
            </a:r>
            <a:r>
              <a:rPr lang="de-DE" altLang="de-DE" sz="2200" b="1" noProof="1"/>
              <a:t>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05" y="855821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ia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329" y="1487901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ibu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29" y="5214082"/>
            <a:ext cx="12145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620" y="1487901"/>
            <a:ext cx="12145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16" y="5868144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898" y="3293692"/>
            <a:ext cx="12931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074" y="3960120"/>
            <a:ext cx="113601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48" y="258552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889" y="459723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16" y="775754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743" y="6493716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614" y="4595773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327" y="5866039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5178" y="7757540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668" y="7117453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668" y="8383112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7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34" y="18582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capienti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94" y="180665"/>
            <a:ext cx="132516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accedens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594" y="855821"/>
            <a:ext cx="104303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petente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581" y="190910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824" y="180665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solventibus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4452" y="855821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vetantis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1053" y="855821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accipientem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41" y="1487901"/>
            <a:ext cx="184133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occurrentium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89" y="5214082"/>
            <a:ext cx="104303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pet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800" y="1487901"/>
            <a:ext cx="145020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recipientia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962" y="5868144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675" y="3293692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vetant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305" y="396012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capi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758" y="2585524"/>
            <a:ext cx="132516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5629" y="4597234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accend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962" y="7757540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4679" y="6493716"/>
            <a:ext cx="184133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occurr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023" y="4595773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136" y="5866039"/>
            <a:ext cx="145020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632" y="7757540"/>
            <a:ext cx="145020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896" y="7117453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896" y="8383112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108" y="1487232"/>
            <a:ext cx="108792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Dat.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242" y="178986"/>
            <a:ext cx="249856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Nom./Akk. Pl. m./f.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73" y="833048"/>
            <a:ext cx="108792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Abl.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134" y="1492785"/>
            <a:ext cx="188782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Sg. m./f. 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1055" y="184608"/>
            <a:ext cx="108792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Gen. Pl.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059" y="1468477"/>
            <a:ext cx="148065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Sg.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833048"/>
            <a:ext cx="125944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38" y="1490577"/>
            <a:ext cx="160569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Dat./Abl. Pl.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304" y="5214082"/>
            <a:ext cx="10270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921" y="188843"/>
            <a:ext cx="118249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Gen.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692" y="5868144"/>
            <a:ext cx="118410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674" y="3293692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50" y="3960120"/>
            <a:ext cx="9484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125" y="2585524"/>
            <a:ext cx="93243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665" y="4597234"/>
            <a:ext cx="9324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692" y="7757540"/>
            <a:ext cx="118410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9519" y="6493716"/>
            <a:ext cx="137165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390" y="4595773"/>
            <a:ext cx="127707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02" y="5866039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953" y="775754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443" y="7117453"/>
            <a:ext cx="145180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443" y="8383112"/>
            <a:ext cx="145180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5E29D929-2723-40A0-BB8A-0CA91D14C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64" y="184608"/>
            <a:ext cx="962887" cy="520312"/>
          </a:xfrm>
          <a:prstGeom prst="rect">
            <a:avLst/>
          </a:prstGeom>
          <a:noFill/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videre: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3F8B84E9-9D50-4C28-95F2-7579AA498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427" y="834075"/>
            <a:ext cx="138608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Pl.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34" name="Text Box 784">
            <a:extLst>
              <a:ext uri="{FF2B5EF4-FFF2-40B4-BE49-F238E27FC236}">
                <a16:creationId xmlns:a16="http://schemas.microsoft.com/office/drawing/2014/main" id="{C4A556E1-8A53-43D5-BF19-1F16B517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590" y="836515"/>
            <a:ext cx="149508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 Pl.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795" y="592405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076" y="5214082"/>
            <a:ext cx="105746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63" y="5868144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445" y="3293692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2621" y="3960120"/>
            <a:ext cx="97891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896" y="2585524"/>
            <a:ext cx="96288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436" y="4597234"/>
            <a:ext cx="96288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63" y="7757540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89" y="6493716"/>
            <a:ext cx="140211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161" y="4595773"/>
            <a:ext cx="130753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873" y="5866039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724" y="7757540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214" y="7117453"/>
            <a:ext cx="14822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214" y="8383112"/>
            <a:ext cx="14822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994" y="592405"/>
            <a:ext cx="1216162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727" y="5214082"/>
            <a:ext cx="1216162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5868144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097" y="3293692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272" y="3960120"/>
            <a:ext cx="113761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547" y="258552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87" y="459723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7757540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174" y="6493716"/>
            <a:ext cx="168623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813" y="4595773"/>
            <a:ext cx="14662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525" y="5866039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76" y="7757540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7117453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8383112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1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752" y="592405"/>
            <a:ext cx="126264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vincentis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34597502"/>
              </p:ext>
            </p:extLst>
          </p:nvPr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469" y="5214082"/>
            <a:ext cx="127867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5868144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097" y="3293692"/>
            <a:ext cx="129470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272" y="3960120"/>
            <a:ext cx="113761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547" y="258552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87" y="459723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7757540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174" y="6493716"/>
            <a:ext cx="168623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813" y="4595773"/>
            <a:ext cx="14662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525" y="5866039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76" y="7757540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7117453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8383112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8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883" y="592405"/>
            <a:ext cx="1764390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937" y="5214082"/>
            <a:ext cx="141974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324" y="5868144"/>
            <a:ext cx="1576838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8307" y="3293692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482" y="3960120"/>
            <a:ext cx="134119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757" y="2585524"/>
            <a:ext cx="132516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345" y="4597234"/>
            <a:ext cx="131374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324" y="7757540"/>
            <a:ext cx="1576838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182" y="6493716"/>
            <a:ext cx="184453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022" y="4595773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356" y="5866039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2586" y="7757540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074" y="7117453"/>
            <a:ext cx="184454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074" y="8383112"/>
            <a:ext cx="184454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37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Bildschirmpräsentation (4:3)</PresentationFormat>
  <Paragraphs>261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1</cp:revision>
  <dcterms:created xsi:type="dcterms:W3CDTF">2004-09-09T05:36:30Z</dcterms:created>
  <dcterms:modified xsi:type="dcterms:W3CDTF">2023-10-26T16:13:44Z</dcterms:modified>
</cp:coreProperties>
</file>