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7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79DA5-6C8C-424C-8911-7E4FB1A1CD57}" v="150" dt="2021-11-01T15:26:45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32" y="90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04110"/>
              </p:ext>
            </p:extLst>
          </p:nvPr>
        </p:nvGraphicFramePr>
        <p:xfrm>
          <a:off x="1955540" y="1176063"/>
          <a:ext cx="8280920" cy="6977688"/>
        </p:xfrm>
        <a:graphic>
          <a:graphicData uri="http://schemas.openxmlformats.org/drawingml/2006/table">
            <a:tbl>
              <a:tblPr/>
              <a:tblGrid>
                <a:gridCol w="581413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893302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3421828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</a:tblGrid>
              <a:tr h="48778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Personalpronomen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7299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sprechende Person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Person</a:t>
                      </a:r>
                    </a:p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besprochene Person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576000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059" y="5323171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</a:t>
            </a:r>
            <a:endParaRPr lang="la-Latn" altLang="de-DE" sz="2200" b="1" noProof="1"/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150" y="4177841"/>
            <a:ext cx="43442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me</a:t>
            </a:r>
            <a:endParaRPr lang="la-Latn" altLang="de-DE" sz="2200" b="1" i="1" noProof="1"/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014" y="2447643"/>
            <a:ext cx="530608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ego</a:t>
            </a:r>
            <a:endParaRPr lang="la-Latn" altLang="de-DE" sz="2200" b="1" i="1" noProof="1"/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926" y="7052501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</a:t>
            </a:r>
            <a:endParaRPr lang="la-Latn" altLang="de-DE" sz="2200" b="1" i="1" noProof="1"/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783" y="4745732"/>
            <a:ext cx="1893160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me / me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887" y="7630763"/>
            <a:ext cx="2588863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nobis / nobis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C36FF083-F07C-4519-8628-A3475A587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876" y="3015534"/>
            <a:ext cx="512974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mei</a:t>
            </a:r>
            <a:endParaRPr lang="la-Latn" altLang="de-DE" sz="2200" b="1" i="1" noProof="1"/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B356056-4DC9-42CB-9122-8A2ADF76B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9851" y="6471535"/>
            <a:ext cx="782279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nobis</a:t>
            </a:r>
            <a:endParaRPr lang="la-Latn" altLang="de-DE" sz="2200" b="1" i="1" noProof="1"/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82B61BF6-483F-420C-9059-48ECFF61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034" y="3601627"/>
            <a:ext cx="607552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mihi</a:t>
            </a:r>
            <a:endParaRPr lang="la-Latn" altLang="de-DE" sz="2200" b="1" i="1" noProof="1"/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DE78FDDF-5144-404E-980F-288AB0041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362" y="5897151"/>
            <a:ext cx="85922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nostri</a:t>
            </a:r>
            <a:endParaRPr lang="la-Latn" altLang="de-DE" sz="2200" b="1" i="1" noProof="1"/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2194F00B-0BEE-453B-80C1-B10194A2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799" y="5903644"/>
            <a:ext cx="122413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nostrum</a:t>
            </a:r>
            <a:endParaRPr lang="la-Latn" altLang="de-DE" sz="2200" b="1" i="1" noProof="1"/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C935381-FD1B-44B1-8BDB-1C02A9BC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223" y="7628600"/>
            <a:ext cx="2588863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vobis / vobis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8CD4B275-2378-4C6C-A283-09A0B064B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353" y="5316598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vos</a:t>
            </a:r>
            <a:endParaRPr lang="la-Latn" altLang="de-DE" sz="2200" b="1" noProof="1"/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E3A69F2-7230-4578-B5CE-F630C35AD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191" y="4177841"/>
            <a:ext cx="278935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te</a:t>
            </a:r>
            <a:endParaRPr lang="la-Latn" altLang="de-DE" sz="2200" b="1" i="1" noProof="1"/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8A046B8B-0460-448C-8355-BCD00B040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176" y="2447642"/>
            <a:ext cx="29496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tu</a:t>
            </a:r>
            <a:endParaRPr lang="la-Latn" altLang="de-DE" sz="2200" b="1" i="1" noProof="1"/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C525DAD-55CD-4027-90E0-E318EF6D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784" y="7047572"/>
            <a:ext cx="53060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vos</a:t>
            </a:r>
            <a:endParaRPr lang="la-Latn" altLang="de-DE" sz="2200" b="1" i="1" noProof="1"/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8F699082-2BE2-48E2-B09E-F99E7B338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9569" y="4752149"/>
            <a:ext cx="1582177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noProof="1"/>
              <a:t>a</a:t>
            </a:r>
            <a:r>
              <a:rPr lang="de-DE" altLang="de-DE" sz="2200" b="1" noProof="1"/>
              <a:t> te / te</a:t>
            </a:r>
            <a:r>
              <a:rPr lang="de-DE" altLang="de-DE" sz="2200" noProof="1"/>
              <a:t>cum</a:t>
            </a:r>
            <a:endParaRPr lang="la-Latn" altLang="de-DE" sz="2200" i="1" noProof="1"/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22B0F869-87F3-47F3-B54F-6FF1D4149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929" y="3021303"/>
            <a:ext cx="37351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tui</a:t>
            </a:r>
            <a:endParaRPr lang="la-Latn" altLang="de-DE" sz="2200" b="1" i="1" noProof="1"/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D2558068-1AF5-4B9D-A0E0-9FF8AD3D1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516" y="6471534"/>
            <a:ext cx="782279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vobis</a:t>
            </a:r>
            <a:endParaRPr lang="la-Latn" altLang="de-DE" sz="2200" b="1" i="1" noProof="1"/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B8417E92-16E6-4C04-B1B1-ACE86C321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655" y="3601627"/>
            <a:ext cx="452060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tibi</a:t>
            </a:r>
            <a:endParaRPr lang="la-Latn" altLang="de-DE" sz="2200" b="1" i="1" noProof="1"/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4EE66392-11A4-4E22-A346-27CFEBC05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874" y="5896899"/>
            <a:ext cx="859223" cy="474873"/>
          </a:xfrm>
          <a:prstGeom prst="rect">
            <a:avLst/>
          </a:prstGeom>
          <a:solidFill>
            <a:schemeClr val="bg2">
              <a:lumMod val="90000"/>
              <a:alpha val="50195"/>
            </a:scheme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vestri</a:t>
            </a:r>
            <a:endParaRPr lang="la-Latn" altLang="de-DE" sz="2200" b="1" i="1" noProof="1"/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4CDF74CC-DE44-42A6-8167-795A7AE8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7517" y="5903644"/>
            <a:ext cx="1224136" cy="474873"/>
          </a:xfrm>
          <a:prstGeom prst="rect">
            <a:avLst/>
          </a:prstGeom>
          <a:solidFill>
            <a:srgbClr val="92D050">
              <a:alpha val="50195"/>
            </a:srgbClr>
          </a:solidFill>
          <a:ln>
            <a:noFill/>
          </a:ln>
        </p:spPr>
        <p:txBody>
          <a:bodyPr wrap="squar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vestrum</a:t>
            </a:r>
            <a:endParaRPr lang="la-Latn" altLang="de-DE" sz="2200" b="1" i="1" noProof="1"/>
          </a:p>
        </p:txBody>
      </p:sp>
    </p:spTree>
    <p:extLst>
      <p:ext uri="{BB962C8B-B14F-4D97-AF65-F5344CB8AC3E}">
        <p14:creationId xmlns:p14="http://schemas.microsoft.com/office/powerpoint/2010/main" val="3511058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Benutzerdefiniert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56</cp:revision>
  <dcterms:created xsi:type="dcterms:W3CDTF">2004-09-09T05:36:30Z</dcterms:created>
  <dcterms:modified xsi:type="dcterms:W3CDTF">2023-10-31T06:19:30Z</dcterms:modified>
</cp:coreProperties>
</file>