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0" r:id="rId4"/>
    <p:sldId id="261" r:id="rId5"/>
    <p:sldId id="264" r:id="rId6"/>
    <p:sldId id="268" r:id="rId7"/>
  </p:sldIdLst>
  <p:sldSz cx="6858000" cy="9144000" type="screen4x3"/>
  <p:notesSz cx="9144000" cy="6858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42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93F917-717A-4B98-B441-670852A90A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285EF3-33D0-445F-B746-8D7C27401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74956B-D71E-4DB8-8D85-7556CCF9EE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B63FD-723C-4035-A1DE-881864201E0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124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5BB243-470A-4469-8FA0-24E8179BF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CFAA1D-F5B7-40C2-AF5F-C3FD4CCFE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865854-508F-4006-8A7F-45DA2330B4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AFD20-F0B5-45FF-BE0C-8815E4809F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177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7BF935-6006-4061-BAD3-495178BCDC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97548D-C41D-4A49-851C-8F6067987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DCC02-AE2A-4F3E-AA7F-2B65176E8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62BA2-3E95-431E-B74D-9B8682D7D0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5580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400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A4733E-7DF3-4257-9F3F-024FD49A3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D28235-CC10-49F7-8FFF-6A9C52A2F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74D9B0-81D4-4383-ABC3-A879D863E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5850F-020D-421D-91E2-D4C390162BB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831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00296-E31E-4917-B782-E5D508193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D5680C-E13C-499F-A44B-B18D219F83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8CB6EA-6C89-4BB0-97A4-607978D2B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64715-245A-4D76-835F-6FE60C4B912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617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8B4164-9EE6-4C20-B743-EFAA58BF4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923E43-E54E-46A8-A4A9-D925B6C583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6537B2-0440-4DE8-9C4A-6DA8D250F1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EC63-D3A6-4D3E-846B-16F8046403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391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D3778A-543B-4F96-9C06-EF117017B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763D54-8C84-4CE7-9E0F-B6C9BEE63B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D971CE-5589-449E-9B3A-293B2A711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48AD0-E42E-454E-99ED-E980D51ECB2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01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54E054-70A1-4635-95CF-CF889EC14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4C4A7B-A7A9-45EE-8038-E851894494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2051BD-A2AA-44B4-9295-A2048F4C0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71BD-4B7D-4C92-9340-91452AAEA1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2192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AE77E-34A5-4563-B381-87D9672214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FD0895-36EC-4EE1-9D8B-802D12918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8743B1-52C5-48D3-AEE6-687524C30D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3FD4-3F8C-4D94-B0A4-E50D3B16AE4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220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ECA51-F79C-488D-8F79-BC752F0F09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713D7C-2C11-44CC-94DA-CF2A308C03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154FD-49E2-4CCD-A193-85647454DD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79F76-259B-4CBD-8321-5912008F61C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12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A092F5-61E0-457F-8530-AEFE91C85F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69098-F9F5-4436-BFD4-1065A4E51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9B9C30-2417-4240-8C29-010B48ADD6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0BFB8-CBA8-4C3D-9A0B-8B06C0EDED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240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1F410A5-6746-492F-9D62-5064AF2C7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8CD826-5884-480F-8C7A-244B01554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C0F015-4502-47B6-91E2-D0197BDC97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6584E51-440B-43D2-A162-C88910C738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496A9D-9ACF-4457-9FA9-5FBF32A6DA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A95B1F9-5E85-42F4-B733-D98BD5FD02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" name="Group 925">
            <a:extLst>
              <a:ext uri="{FF2B5EF4-FFF2-40B4-BE49-F238E27FC236}">
                <a16:creationId xmlns:a16="http://schemas.microsoft.com/office/drawing/2014/main" id="{9451AA0E-57E4-48E0-BA49-07C761C51692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42900" y="366713"/>
          <a:ext cx="6172200" cy="8093076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3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Kasus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(Fall)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Partizip Präsens Aktiv</a:t>
                      </a:r>
                      <a:endParaRPr kumimoji="0" lang="de-DE" alt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it-IT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00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95" name="Text Box 723">
            <a:extLst>
              <a:ext uri="{FF2B5EF4-FFF2-40B4-BE49-F238E27FC236}">
                <a16:creationId xmlns:a16="http://schemas.microsoft.com/office/drawing/2014/main" id="{E6D5EE26-155B-4163-B23A-6707C7617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595" y="5930900"/>
            <a:ext cx="17643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accipient</a:t>
            </a:r>
            <a:r>
              <a:rPr lang="la-Latn" altLang="de-DE" sz="2200" b="1" dirty="0">
                <a:solidFill>
                  <a:srgbClr val="FF0000"/>
                </a:solidFill>
              </a:rPr>
              <a:t>ium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47" name="Text Box 775">
            <a:extLst>
              <a:ext uri="{FF2B5EF4-FFF2-40B4-BE49-F238E27FC236}">
                <a16:creationId xmlns:a16="http://schemas.microsoft.com/office/drawing/2014/main" id="{56BC79EF-C26B-4795-8E75-34695BC44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476" y="7226300"/>
            <a:ext cx="157683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accipient</a:t>
            </a:r>
            <a:r>
              <a:rPr lang="la-Latn" altLang="de-DE" sz="2200" b="1" dirty="0">
                <a:solidFill>
                  <a:srgbClr val="FF0000"/>
                </a:solidFill>
              </a:rPr>
              <a:t>es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4" name="Text Box 782">
            <a:extLst>
              <a:ext uri="{FF2B5EF4-FFF2-40B4-BE49-F238E27FC236}">
                <a16:creationId xmlns:a16="http://schemas.microsoft.com/office/drawing/2014/main" id="{BC2D9F27-E828-451A-B179-509639C46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5705" y="1936750"/>
            <a:ext cx="132516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accipiens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3855" name="Text Box 783">
            <a:extLst>
              <a:ext uri="{FF2B5EF4-FFF2-40B4-BE49-F238E27FC236}">
                <a16:creationId xmlns:a16="http://schemas.microsoft.com/office/drawing/2014/main" id="{2094A56E-44B5-4BDF-8B62-107C60423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058" y="7875588"/>
            <a:ext cx="184453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accipient</a:t>
            </a:r>
            <a:r>
              <a:rPr lang="la-Latn" altLang="de-DE" sz="2200" b="1" dirty="0">
                <a:solidFill>
                  <a:srgbClr val="FF0000"/>
                </a:solidFill>
              </a:rPr>
              <a:t>ibus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6" name="Text Box 784">
            <a:extLst>
              <a:ext uri="{FF2B5EF4-FFF2-40B4-BE49-F238E27FC236}">
                <a16:creationId xmlns:a16="http://schemas.microsoft.com/office/drawing/2014/main" id="{5C0093CD-7908-435D-B7A9-994549F1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076" y="5283200"/>
            <a:ext cx="157683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accipient</a:t>
            </a:r>
            <a:r>
              <a:rPr lang="la-Latn" altLang="de-DE" sz="2200" b="1" dirty="0">
                <a:solidFill>
                  <a:srgbClr val="FF0000"/>
                </a:solidFill>
              </a:rPr>
              <a:t>es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8" name="Text Box 786">
            <a:extLst>
              <a:ext uri="{FF2B5EF4-FFF2-40B4-BE49-F238E27FC236}">
                <a16:creationId xmlns:a16="http://schemas.microsoft.com/office/drawing/2014/main" id="{59026D7C-DD3B-485B-AAE7-9F96D2F4E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70" y="6578600"/>
            <a:ext cx="184454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accipient</a:t>
            </a:r>
            <a:r>
              <a:rPr lang="la-Latn" altLang="de-DE" sz="2200" b="1" dirty="0">
                <a:solidFill>
                  <a:srgbClr val="FF0000"/>
                </a:solidFill>
              </a:rPr>
              <a:t>ibus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0" name="Text Box 788">
            <a:extLst>
              <a:ext uri="{FF2B5EF4-FFF2-40B4-BE49-F238E27FC236}">
                <a16:creationId xmlns:a16="http://schemas.microsoft.com/office/drawing/2014/main" id="{580C9EA9-E5CC-4983-B889-05E0E8576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4714" y="3986213"/>
            <a:ext cx="16698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accipient</a:t>
            </a:r>
            <a:r>
              <a:rPr lang="la-Latn" altLang="de-DE" sz="2200" b="1" dirty="0">
                <a:solidFill>
                  <a:srgbClr val="FF0000"/>
                </a:solidFill>
              </a:rPr>
              <a:t>em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1" name="Text Box 789">
            <a:extLst>
              <a:ext uri="{FF2B5EF4-FFF2-40B4-BE49-F238E27FC236}">
                <a16:creationId xmlns:a16="http://schemas.microsoft.com/office/drawing/2014/main" id="{247E084A-095C-4412-AE06-F9A7717D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7690" y="3348038"/>
            <a:ext cx="134119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accipient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2" name="Text Box 790">
            <a:extLst>
              <a:ext uri="{FF2B5EF4-FFF2-40B4-BE49-F238E27FC236}">
                <a16:creationId xmlns:a16="http://schemas.microsoft.com/office/drawing/2014/main" id="{B83BD0BF-56B9-4B5C-9A9B-D72374A7A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794" y="2649538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accipient</a:t>
            </a:r>
            <a:r>
              <a:rPr lang="la-Latn" altLang="de-DE" sz="2200" b="1" dirty="0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5" name="Text Box 793">
            <a:extLst>
              <a:ext uri="{FF2B5EF4-FFF2-40B4-BE49-F238E27FC236}">
                <a16:creationId xmlns:a16="http://schemas.microsoft.com/office/drawing/2014/main" id="{B73E24F7-56DB-4007-9A6A-FFB5B86E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0144" y="7235825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accipient</a:t>
            </a:r>
            <a:r>
              <a:rPr lang="la-Latn" altLang="de-DE" sz="2200" b="1" dirty="0">
                <a:solidFill>
                  <a:srgbClr val="FF0000"/>
                </a:solidFill>
              </a:rPr>
              <a:t>ia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7" name="Text Box 795">
            <a:extLst>
              <a:ext uri="{FF2B5EF4-FFF2-40B4-BE49-F238E27FC236}">
                <a16:creationId xmlns:a16="http://schemas.microsoft.com/office/drawing/2014/main" id="{AB4A2BAB-917E-4317-9CE8-CB22451AE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557" y="5292725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accipient</a:t>
            </a:r>
            <a:r>
              <a:rPr lang="la-Latn" altLang="de-DE" sz="2200" b="1" dirty="0">
                <a:solidFill>
                  <a:srgbClr val="FF0000"/>
                </a:solidFill>
              </a:rPr>
              <a:t>ia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8" name="Text Box 796">
            <a:extLst>
              <a:ext uri="{FF2B5EF4-FFF2-40B4-BE49-F238E27FC236}">
                <a16:creationId xmlns:a16="http://schemas.microsoft.com/office/drawing/2014/main" id="{3795B2B5-1A24-4ED2-86B5-A4DFABD37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887" y="4643438"/>
            <a:ext cx="141974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accipient</a:t>
            </a:r>
            <a:r>
              <a:rPr lang="la-Latn" altLang="de-DE" sz="2200" b="1" dirty="0">
                <a:solidFill>
                  <a:srgbClr val="FF0000"/>
                </a:solidFill>
              </a:rPr>
              <a:t>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9" name="Text Box 797">
            <a:extLst>
              <a:ext uri="{FF2B5EF4-FFF2-40B4-BE49-F238E27FC236}">
                <a16:creationId xmlns:a16="http://schemas.microsoft.com/office/drawing/2014/main" id="{CDF9C961-F718-4C6B-B4FD-495567BE1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1943" y="3995738"/>
            <a:ext cx="132516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accipiens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2117" name="Text Box 803">
            <a:extLst>
              <a:ext uri="{FF2B5EF4-FFF2-40B4-BE49-F238E27FC236}">
                <a16:creationId xmlns:a16="http://schemas.microsoft.com/office/drawing/2014/main" id="{EDAF1983-ABFD-40EF-B2B6-F60AB684553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969" y="829469"/>
            <a:ext cx="10652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dirty="0"/>
              <a:t>Numerus</a:t>
            </a:r>
            <a:endParaRPr lang="de-DE" altLang="de-DE" sz="2000" i="1" dirty="0"/>
          </a:p>
        </p:txBody>
      </p:sp>
      <p:sp>
        <p:nvSpPr>
          <p:cNvPr id="2118" name="Text Box 804">
            <a:extLst>
              <a:ext uri="{FF2B5EF4-FFF2-40B4-BE49-F238E27FC236}">
                <a16:creationId xmlns:a16="http://schemas.microsoft.com/office/drawing/2014/main" id="{65109894-012D-42E5-9FF2-8357794166F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85738" y="6588125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dirty="0"/>
              <a:t>Plural</a:t>
            </a:r>
            <a:endParaRPr lang="de-DE" altLang="de-DE" sz="2000" i="1" dirty="0"/>
          </a:p>
        </p:txBody>
      </p:sp>
      <p:sp>
        <p:nvSpPr>
          <p:cNvPr id="2119" name="Text Box 805">
            <a:extLst>
              <a:ext uri="{FF2B5EF4-FFF2-40B4-BE49-F238E27FC236}">
                <a16:creationId xmlns:a16="http://schemas.microsoft.com/office/drawing/2014/main" id="{76C83EB9-91B7-4379-8F12-F076EFF9B16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0325" y="3128963"/>
            <a:ext cx="968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dirty="0"/>
              <a:t>Singular</a:t>
            </a:r>
            <a:endParaRPr lang="de-DE" altLang="de-DE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" grpId="0" animBg="1"/>
      <p:bldP spid="3847" grpId="0" animBg="1"/>
      <p:bldP spid="3854" grpId="0" animBg="1"/>
      <p:bldP spid="3855" grpId="0" animBg="1"/>
      <p:bldP spid="3856" grpId="0" animBg="1"/>
      <p:bldP spid="3858" grpId="0" animBg="1"/>
      <p:bldP spid="3860" grpId="0" animBg="1"/>
      <p:bldP spid="3861" grpId="0" animBg="1"/>
      <p:bldP spid="3862" grpId="0" animBg="1"/>
      <p:bldP spid="3865" grpId="0" animBg="1"/>
      <p:bldP spid="3867" grpId="0" animBg="1"/>
      <p:bldP spid="3868" grpId="0" animBg="1"/>
      <p:bldP spid="38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" name="Group 925">
            <a:extLst>
              <a:ext uri="{FF2B5EF4-FFF2-40B4-BE49-F238E27FC236}">
                <a16:creationId xmlns:a16="http://schemas.microsoft.com/office/drawing/2014/main" id="{9451AA0E-57E4-48E0-BA49-07C761C51692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20219521"/>
              </p:ext>
            </p:extLst>
          </p:nvPr>
        </p:nvGraphicFramePr>
        <p:xfrm>
          <a:off x="342900" y="366713"/>
          <a:ext cx="6172200" cy="8093076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3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Kasus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(Fall)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Partizip Perfekt Passiv</a:t>
                      </a:r>
                      <a:endParaRPr kumimoji="0" lang="de-DE" alt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it-IT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00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95" name="Text Box 723">
            <a:extLst>
              <a:ext uri="{FF2B5EF4-FFF2-40B4-BE49-F238E27FC236}">
                <a16:creationId xmlns:a16="http://schemas.microsoft.com/office/drawing/2014/main" id="{E6D5EE26-155B-4163-B23A-6707C7617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984" y="5930900"/>
            <a:ext cx="157523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arum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47" name="Text Box 775">
            <a:extLst>
              <a:ext uri="{FF2B5EF4-FFF2-40B4-BE49-F238E27FC236}">
                <a16:creationId xmlns:a16="http://schemas.microsoft.com/office/drawing/2014/main" id="{56BC79EF-C26B-4795-8E75-34695BC44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420" y="7229281"/>
            <a:ext cx="12161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os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4" name="Text Box 782">
            <a:extLst>
              <a:ext uri="{FF2B5EF4-FFF2-40B4-BE49-F238E27FC236}">
                <a16:creationId xmlns:a16="http://schemas.microsoft.com/office/drawing/2014/main" id="{BC2D9F27-E828-451A-B179-509639C46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770" y="1936750"/>
            <a:ext cx="10430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cognita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3855" name="Text Box 783">
            <a:extLst>
              <a:ext uri="{FF2B5EF4-FFF2-40B4-BE49-F238E27FC236}">
                <a16:creationId xmlns:a16="http://schemas.microsoft.com/office/drawing/2014/main" id="{2094A56E-44B5-4BDF-8B62-107C60423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533" y="7875588"/>
            <a:ext cx="112158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6" name="Text Box 784">
            <a:extLst>
              <a:ext uri="{FF2B5EF4-FFF2-40B4-BE49-F238E27FC236}">
                <a16:creationId xmlns:a16="http://schemas.microsoft.com/office/drawing/2014/main" id="{5C0093CD-7908-435D-B7A9-994549F1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546" y="5283323"/>
            <a:ext cx="9644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8" name="Text Box 786">
            <a:extLst>
              <a:ext uri="{FF2B5EF4-FFF2-40B4-BE49-F238E27FC236}">
                <a16:creationId xmlns:a16="http://schemas.microsoft.com/office/drawing/2014/main" id="{59026D7C-DD3B-485B-AAE7-9F96D2F4E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1945" y="6578600"/>
            <a:ext cx="112158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0" name="Text Box 788">
            <a:extLst>
              <a:ext uri="{FF2B5EF4-FFF2-40B4-BE49-F238E27FC236}">
                <a16:creationId xmlns:a16="http://schemas.microsoft.com/office/drawing/2014/main" id="{580C9EA9-E5CC-4983-B889-05E0E8576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933" y="3987800"/>
            <a:ext cx="13091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1" name="Text Box 789">
            <a:extLst>
              <a:ext uri="{FF2B5EF4-FFF2-40B4-BE49-F238E27FC236}">
                <a16:creationId xmlns:a16="http://schemas.microsoft.com/office/drawing/2014/main" id="{247E084A-095C-4412-AE06-F9A7717D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222" y="3348038"/>
            <a:ext cx="120013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2" name="Text Box 790">
            <a:extLst>
              <a:ext uri="{FF2B5EF4-FFF2-40B4-BE49-F238E27FC236}">
                <a16:creationId xmlns:a16="http://schemas.microsoft.com/office/drawing/2014/main" id="{B83BD0BF-56B9-4B5C-9A9B-D72374A7A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73" y="2649538"/>
            <a:ext cx="120013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5" name="Text Box 793">
            <a:extLst>
              <a:ext uri="{FF2B5EF4-FFF2-40B4-BE49-F238E27FC236}">
                <a16:creationId xmlns:a16="http://schemas.microsoft.com/office/drawing/2014/main" id="{B73E24F7-56DB-4007-9A6A-FFB5B86E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769" y="7235825"/>
            <a:ext cx="10430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7" name="Text Box 795">
            <a:extLst>
              <a:ext uri="{FF2B5EF4-FFF2-40B4-BE49-F238E27FC236}">
                <a16:creationId xmlns:a16="http://schemas.microsoft.com/office/drawing/2014/main" id="{AB4A2BAB-917E-4317-9CE8-CB22451AE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6182" y="5292725"/>
            <a:ext cx="10430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8" name="Text Box 796">
            <a:extLst>
              <a:ext uri="{FF2B5EF4-FFF2-40B4-BE49-F238E27FC236}">
                <a16:creationId xmlns:a16="http://schemas.microsoft.com/office/drawing/2014/main" id="{3795B2B5-1A24-4ED2-86B5-A4DFABD37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238" y="4643438"/>
            <a:ext cx="10430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2117" name="Text Box 803">
            <a:extLst>
              <a:ext uri="{FF2B5EF4-FFF2-40B4-BE49-F238E27FC236}">
                <a16:creationId xmlns:a16="http://schemas.microsoft.com/office/drawing/2014/main" id="{EDAF1983-ABFD-40EF-B2B6-F60AB684553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969" y="829469"/>
            <a:ext cx="10652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dirty="0"/>
              <a:t>Numerus</a:t>
            </a:r>
            <a:endParaRPr lang="de-DE" altLang="de-DE" sz="2000" i="1" dirty="0"/>
          </a:p>
        </p:txBody>
      </p:sp>
      <p:sp>
        <p:nvSpPr>
          <p:cNvPr id="2118" name="Text Box 804">
            <a:extLst>
              <a:ext uri="{FF2B5EF4-FFF2-40B4-BE49-F238E27FC236}">
                <a16:creationId xmlns:a16="http://schemas.microsoft.com/office/drawing/2014/main" id="{65109894-012D-42E5-9FF2-8357794166F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85738" y="6588125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dirty="0"/>
              <a:t>Plural</a:t>
            </a:r>
            <a:endParaRPr lang="de-DE" altLang="de-DE" sz="2000" i="1" dirty="0"/>
          </a:p>
        </p:txBody>
      </p:sp>
      <p:sp>
        <p:nvSpPr>
          <p:cNvPr id="2119" name="Text Box 805">
            <a:extLst>
              <a:ext uri="{FF2B5EF4-FFF2-40B4-BE49-F238E27FC236}">
                <a16:creationId xmlns:a16="http://schemas.microsoft.com/office/drawing/2014/main" id="{76C83EB9-91B7-4379-8F12-F076EFF9B16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0325" y="3128963"/>
            <a:ext cx="968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dirty="0"/>
              <a:t>Singular</a:t>
            </a:r>
            <a:endParaRPr lang="de-DE" altLang="de-DE" sz="2000" i="1" dirty="0"/>
          </a:p>
        </p:txBody>
      </p:sp>
      <p:sp>
        <p:nvSpPr>
          <p:cNvPr id="2" name="Text Box 782">
            <a:extLst>
              <a:ext uri="{FF2B5EF4-FFF2-40B4-BE49-F238E27FC236}">
                <a16:creationId xmlns:a16="http://schemas.microsoft.com/office/drawing/2014/main" id="{9FE3C626-960F-969C-D747-BED6FC8F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420" y="1936750"/>
            <a:ext cx="121616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cognitus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3" name="Text Box 782">
            <a:extLst>
              <a:ext uri="{FF2B5EF4-FFF2-40B4-BE49-F238E27FC236}">
                <a16:creationId xmlns:a16="http://schemas.microsoft.com/office/drawing/2014/main" id="{03569C05-64B7-7A0F-783A-ED6487997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957" y="1936750"/>
            <a:ext cx="13091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cognitum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4" name="Text Box 790">
            <a:extLst>
              <a:ext uri="{FF2B5EF4-FFF2-40B4-BE49-F238E27FC236}">
                <a16:creationId xmlns:a16="http://schemas.microsoft.com/office/drawing/2014/main" id="{FA833530-AB5F-909D-25DF-88DCAA746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467" y="2648136"/>
            <a:ext cx="9644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" name="Text Box 790">
            <a:extLst>
              <a:ext uri="{FF2B5EF4-FFF2-40B4-BE49-F238E27FC236}">
                <a16:creationId xmlns:a16="http://schemas.microsoft.com/office/drawing/2014/main" id="{C7FB399D-2FDB-3124-172B-4A26006F7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7955" y="2649538"/>
            <a:ext cx="113761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congnit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6" name="Text Box 789">
            <a:extLst>
              <a:ext uri="{FF2B5EF4-FFF2-40B4-BE49-F238E27FC236}">
                <a16:creationId xmlns:a16="http://schemas.microsoft.com/office/drawing/2014/main" id="{FAF899E7-158B-ACA1-8160-35F2B604D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137" y="3348038"/>
            <a:ext cx="105906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7" name="Text Box 789">
            <a:extLst>
              <a:ext uri="{FF2B5EF4-FFF2-40B4-BE49-F238E27FC236}">
                <a16:creationId xmlns:a16="http://schemas.microsoft.com/office/drawing/2014/main" id="{CF6B0546-446B-9C8A-962D-70D2E99B5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732" y="3345057"/>
            <a:ext cx="105906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de-DE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8" name="Text Box 789">
            <a:extLst>
              <a:ext uri="{FF2B5EF4-FFF2-40B4-BE49-F238E27FC236}">
                <a16:creationId xmlns:a16="http://schemas.microsoft.com/office/drawing/2014/main" id="{B7103B07-ACFF-2DDE-8935-810E2D465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957" y="3972914"/>
            <a:ext cx="13091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10" name="Text Box 789">
            <a:extLst>
              <a:ext uri="{FF2B5EF4-FFF2-40B4-BE49-F238E27FC236}">
                <a16:creationId xmlns:a16="http://schemas.microsoft.com/office/drawing/2014/main" id="{4A5E28B6-9320-4DD1-7FE2-A1B6DC871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210" y="3987800"/>
            <a:ext cx="129310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am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11" name="Text Box 789">
            <a:extLst>
              <a:ext uri="{FF2B5EF4-FFF2-40B4-BE49-F238E27FC236}">
                <a16:creationId xmlns:a16="http://schemas.microsoft.com/office/drawing/2014/main" id="{FE869F9F-C76D-4AC2-D26C-E67BA3325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257" y="4640490"/>
            <a:ext cx="105906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12" name="Text Box 789">
            <a:extLst>
              <a:ext uri="{FF2B5EF4-FFF2-40B4-BE49-F238E27FC236}">
                <a16:creationId xmlns:a16="http://schemas.microsoft.com/office/drawing/2014/main" id="{585C8DED-2377-4682-C3BC-BE95E6890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91" y="4640490"/>
            <a:ext cx="105906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14" name="Text Box 789">
            <a:extLst>
              <a:ext uri="{FF2B5EF4-FFF2-40B4-BE49-F238E27FC236}">
                <a16:creationId xmlns:a16="http://schemas.microsoft.com/office/drawing/2014/main" id="{C3BC1C27-D3A5-5F97-7155-E32AB07AB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933" y="5275262"/>
            <a:ext cx="120013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15" name="Text Box 789">
            <a:extLst>
              <a:ext uri="{FF2B5EF4-FFF2-40B4-BE49-F238E27FC236}">
                <a16:creationId xmlns:a16="http://schemas.microsoft.com/office/drawing/2014/main" id="{B09A1193-8702-15BC-EE4B-E4C5BD16E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893" y="5920716"/>
            <a:ext cx="15912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orum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16" name="Text Box 789">
            <a:extLst>
              <a:ext uri="{FF2B5EF4-FFF2-40B4-BE49-F238E27FC236}">
                <a16:creationId xmlns:a16="http://schemas.microsoft.com/office/drawing/2014/main" id="{23D86B79-CA9D-E5CC-0E9F-5FDF54E65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869" y="5930900"/>
            <a:ext cx="15912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orum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17" name="Text Box 789">
            <a:extLst>
              <a:ext uri="{FF2B5EF4-FFF2-40B4-BE49-F238E27FC236}">
                <a16:creationId xmlns:a16="http://schemas.microsoft.com/office/drawing/2014/main" id="{E5B5A368-45ED-0780-1192-54F08B7BA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618" y="6570856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18" name="Text Box 789">
            <a:extLst>
              <a:ext uri="{FF2B5EF4-FFF2-40B4-BE49-F238E27FC236}">
                <a16:creationId xmlns:a16="http://schemas.microsoft.com/office/drawing/2014/main" id="{A7C29DB0-F515-CB60-3254-3000C54E3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9211" y="6578270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19" name="Text Box 789">
            <a:extLst>
              <a:ext uri="{FF2B5EF4-FFF2-40B4-BE49-F238E27FC236}">
                <a16:creationId xmlns:a16="http://schemas.microsoft.com/office/drawing/2014/main" id="{44A7D053-1B36-B718-EC6B-9ED91333C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6698" y="7218362"/>
            <a:ext cx="120013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as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20" name="Text Box 789">
            <a:extLst>
              <a:ext uri="{FF2B5EF4-FFF2-40B4-BE49-F238E27FC236}">
                <a16:creationId xmlns:a16="http://schemas.microsoft.com/office/drawing/2014/main" id="{9306778C-EEEB-1C82-49AB-EDD4E14A7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168" y="7875588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21" name="Text Box 789">
            <a:extLst>
              <a:ext uri="{FF2B5EF4-FFF2-40B4-BE49-F238E27FC236}">
                <a16:creationId xmlns:a16="http://schemas.microsoft.com/office/drawing/2014/main" id="{BB612271-928D-41AB-2D5D-35904CDD2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9708" y="7890899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2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" grpId="0" animBg="1"/>
      <p:bldP spid="3847" grpId="0" animBg="1"/>
      <p:bldP spid="3854" grpId="0" animBg="1"/>
      <p:bldP spid="3855" grpId="0" animBg="1"/>
      <p:bldP spid="3856" grpId="0" animBg="1"/>
      <p:bldP spid="3858" grpId="0" animBg="1"/>
      <p:bldP spid="3860" grpId="0" animBg="1"/>
      <p:bldP spid="3861" grpId="0" animBg="1"/>
      <p:bldP spid="3862" grpId="0" animBg="1"/>
      <p:bldP spid="3865" grpId="0" animBg="1"/>
      <p:bldP spid="3867" grpId="0" animBg="1"/>
      <p:bldP spid="386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890" y="231770"/>
            <a:ext cx="157683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tes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123AE325-88EB-4BD5-BEDB-E0C4EF49E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0626" y="240576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tis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8EE6CA45-A85A-498E-92EC-CDDD95706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17" y="855821"/>
            <a:ext cx="176438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de-DE" altLang="de-DE" sz="2200" b="1" noProof="1"/>
              <a:t>ium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04112112"/>
              </p:ext>
            </p:extLst>
          </p:nvPr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</a:t>
                      </a: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0" name="Text Box 784">
            <a:extLst>
              <a:ext uri="{FF2B5EF4-FFF2-40B4-BE49-F238E27FC236}">
                <a16:creationId xmlns:a16="http://schemas.microsoft.com/office/drawing/2014/main" id="{24B633EA-722F-4E9F-8966-D71969EE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160" y="855821"/>
            <a:ext cx="134119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de-DE" altLang="de-DE" sz="2200" b="1" noProof="1"/>
              <a:t>i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9F5215E8-2056-4919-984C-E41A8D33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0908" y="240576"/>
            <a:ext cx="132516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FF63CA8C-8E30-4235-9884-2D8C1A148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8950" y="855821"/>
            <a:ext cx="1669811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te</a:t>
            </a:r>
            <a:r>
              <a:rPr lang="de-DE" altLang="de-DE" sz="2200" b="1" noProof="1"/>
              <a:t>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9293D3C8-3838-40BF-8A62-32CA484E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812" y="1475660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de-DE" altLang="de-DE" sz="2200" b="1" noProof="1"/>
              <a:t>ia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F33B00B6-DA77-4D0E-BC2E-B383DF68F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2800" y="1475660"/>
            <a:ext cx="184453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de-DE" altLang="de-DE" sz="2200" b="1" noProof="1"/>
              <a:t>ibu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936" y="5214082"/>
            <a:ext cx="141974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80E9EF2E-EDFC-470E-9B15-8DD3745F7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3374" y="1475660"/>
            <a:ext cx="141974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te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324" y="5868144"/>
            <a:ext cx="157683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306" y="3293692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482" y="3960120"/>
            <a:ext cx="134119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757" y="2585524"/>
            <a:ext cx="132516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5297" y="4597234"/>
            <a:ext cx="132516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324" y="7757540"/>
            <a:ext cx="157683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150" y="6493716"/>
            <a:ext cx="17643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022" y="4595773"/>
            <a:ext cx="16698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735" y="5866039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2586" y="7757540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075" y="7117453"/>
            <a:ext cx="184454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075" y="8383112"/>
            <a:ext cx="184454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</a:t>
            </a:r>
            <a:r>
              <a:rPr lang="la-Latn" altLang="de-DE" sz="2200" b="1" noProof="1"/>
              <a:t>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7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54120990"/>
              </p:ext>
            </p:extLst>
          </p:nvPr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24" name="Text Box 723">
            <a:extLst>
              <a:ext uri="{FF2B5EF4-FFF2-40B4-BE49-F238E27FC236}">
                <a16:creationId xmlns:a16="http://schemas.microsoft.com/office/drawing/2014/main" id="{418F8E2B-FB6A-CC79-8115-FB6A8581B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984" y="6501668"/>
            <a:ext cx="157523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1" name="Text Box 775">
            <a:extLst>
              <a:ext uri="{FF2B5EF4-FFF2-40B4-BE49-F238E27FC236}">
                <a16:creationId xmlns:a16="http://schemas.microsoft.com/office/drawing/2014/main" id="{CAC6FEC9-D387-3262-67A9-C06B318D0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420" y="7764424"/>
            <a:ext cx="12161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os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3" name="Text Box 782">
            <a:extLst>
              <a:ext uri="{FF2B5EF4-FFF2-40B4-BE49-F238E27FC236}">
                <a16:creationId xmlns:a16="http://schemas.microsoft.com/office/drawing/2014/main" id="{7250CC54-69C8-02AD-D4B9-6D098A46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770" y="2587778"/>
            <a:ext cx="10430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cognita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34" name="Text Box 783">
            <a:extLst>
              <a:ext uri="{FF2B5EF4-FFF2-40B4-BE49-F238E27FC236}">
                <a16:creationId xmlns:a16="http://schemas.microsoft.com/office/drawing/2014/main" id="{CFCC940F-2130-25C4-50B0-B8A0BC570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533" y="8398856"/>
            <a:ext cx="112158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5" name="Text Box 784">
            <a:extLst>
              <a:ext uri="{FF2B5EF4-FFF2-40B4-BE49-F238E27FC236}">
                <a16:creationId xmlns:a16="http://schemas.microsoft.com/office/drawing/2014/main" id="{5FC8A8FF-F627-591E-1097-288418527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546" y="5854091"/>
            <a:ext cx="9644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6" name="Text Box 786">
            <a:extLst>
              <a:ext uri="{FF2B5EF4-FFF2-40B4-BE49-F238E27FC236}">
                <a16:creationId xmlns:a16="http://schemas.microsoft.com/office/drawing/2014/main" id="{888EA8C4-0ED7-E826-5D8D-379DC56DB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1945" y="7137493"/>
            <a:ext cx="112158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7" name="Text Box 788">
            <a:extLst>
              <a:ext uri="{FF2B5EF4-FFF2-40B4-BE49-F238E27FC236}">
                <a16:creationId xmlns:a16="http://schemas.microsoft.com/office/drawing/2014/main" id="{24C4A41B-B037-DA9E-E3DE-500B740C6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933" y="4594193"/>
            <a:ext cx="13091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" name="Text Box 789">
            <a:extLst>
              <a:ext uri="{FF2B5EF4-FFF2-40B4-BE49-F238E27FC236}">
                <a16:creationId xmlns:a16="http://schemas.microsoft.com/office/drawing/2014/main" id="{A9376549-EC3B-ED43-3074-6EFF9A3EB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222" y="3954431"/>
            <a:ext cx="120013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9" name="Text Box 790">
            <a:extLst>
              <a:ext uri="{FF2B5EF4-FFF2-40B4-BE49-F238E27FC236}">
                <a16:creationId xmlns:a16="http://schemas.microsoft.com/office/drawing/2014/main" id="{54756BDC-985B-D5D9-5AC3-E1DB97E25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73" y="3283350"/>
            <a:ext cx="120013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0" name="Text Box 793">
            <a:extLst>
              <a:ext uri="{FF2B5EF4-FFF2-40B4-BE49-F238E27FC236}">
                <a16:creationId xmlns:a16="http://schemas.microsoft.com/office/drawing/2014/main" id="{C96626C0-CF4B-3BD0-3796-AF3DD0A01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769" y="7770968"/>
            <a:ext cx="10430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1" name="Text Box 795">
            <a:extLst>
              <a:ext uri="{FF2B5EF4-FFF2-40B4-BE49-F238E27FC236}">
                <a16:creationId xmlns:a16="http://schemas.microsoft.com/office/drawing/2014/main" id="{59AD2223-4F7F-864A-DE1A-D1E153D0C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6182" y="5863493"/>
            <a:ext cx="10430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2" name="Text Box 796">
            <a:extLst>
              <a:ext uri="{FF2B5EF4-FFF2-40B4-BE49-F238E27FC236}">
                <a16:creationId xmlns:a16="http://schemas.microsoft.com/office/drawing/2014/main" id="{7B23C303-FD73-F0F5-06C3-2F3532F43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238" y="5226081"/>
            <a:ext cx="10430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3" name="Text Box 782">
            <a:extLst>
              <a:ext uri="{FF2B5EF4-FFF2-40B4-BE49-F238E27FC236}">
                <a16:creationId xmlns:a16="http://schemas.microsoft.com/office/drawing/2014/main" id="{9E755245-3249-5886-7959-8720CB0AC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420" y="2587778"/>
            <a:ext cx="121616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cognitus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44" name="Text Box 782">
            <a:extLst>
              <a:ext uri="{FF2B5EF4-FFF2-40B4-BE49-F238E27FC236}">
                <a16:creationId xmlns:a16="http://schemas.microsoft.com/office/drawing/2014/main" id="{0905C88D-30DE-7A92-7FB8-0799C35A2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957" y="2587778"/>
            <a:ext cx="13091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cognitum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45" name="Text Box 790">
            <a:extLst>
              <a:ext uri="{FF2B5EF4-FFF2-40B4-BE49-F238E27FC236}">
                <a16:creationId xmlns:a16="http://schemas.microsoft.com/office/drawing/2014/main" id="{06E4DD7C-21CE-0126-1693-B1D078A43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467" y="3281948"/>
            <a:ext cx="9644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6" name="Text Box 790">
            <a:extLst>
              <a:ext uri="{FF2B5EF4-FFF2-40B4-BE49-F238E27FC236}">
                <a16:creationId xmlns:a16="http://schemas.microsoft.com/office/drawing/2014/main" id="{0445AB90-DD91-9676-2DC3-A31B13A2E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7955" y="3283350"/>
            <a:ext cx="113761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congnit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7" name="Text Box 789">
            <a:extLst>
              <a:ext uri="{FF2B5EF4-FFF2-40B4-BE49-F238E27FC236}">
                <a16:creationId xmlns:a16="http://schemas.microsoft.com/office/drawing/2014/main" id="{A78C18B1-1D4E-F9DE-07D3-E478A9BEE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137" y="3954431"/>
            <a:ext cx="105906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8" name="Text Box 789">
            <a:extLst>
              <a:ext uri="{FF2B5EF4-FFF2-40B4-BE49-F238E27FC236}">
                <a16:creationId xmlns:a16="http://schemas.microsoft.com/office/drawing/2014/main" id="{CF486AF5-61FA-8056-D15B-62558D63C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732" y="3951450"/>
            <a:ext cx="105906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de-DE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9" name="Text Box 789">
            <a:extLst>
              <a:ext uri="{FF2B5EF4-FFF2-40B4-BE49-F238E27FC236}">
                <a16:creationId xmlns:a16="http://schemas.microsoft.com/office/drawing/2014/main" id="{87C1B829-B907-193F-29BD-5A1ECCEF7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957" y="4579307"/>
            <a:ext cx="13091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0" name="Text Box 789">
            <a:extLst>
              <a:ext uri="{FF2B5EF4-FFF2-40B4-BE49-F238E27FC236}">
                <a16:creationId xmlns:a16="http://schemas.microsoft.com/office/drawing/2014/main" id="{267C79AA-8CCD-9B02-E89D-89EF34D0B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210" y="4594193"/>
            <a:ext cx="129310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1" name="Text Box 789">
            <a:extLst>
              <a:ext uri="{FF2B5EF4-FFF2-40B4-BE49-F238E27FC236}">
                <a16:creationId xmlns:a16="http://schemas.microsoft.com/office/drawing/2014/main" id="{14E7460C-FAAD-273E-86E2-073C6B64F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257" y="5223133"/>
            <a:ext cx="105906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2" name="Text Box 789">
            <a:extLst>
              <a:ext uri="{FF2B5EF4-FFF2-40B4-BE49-F238E27FC236}">
                <a16:creationId xmlns:a16="http://schemas.microsoft.com/office/drawing/2014/main" id="{8F3CED71-DFC6-92CA-CE9E-0717B4C70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91" y="5223133"/>
            <a:ext cx="105906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3" name="Text Box 789">
            <a:extLst>
              <a:ext uri="{FF2B5EF4-FFF2-40B4-BE49-F238E27FC236}">
                <a16:creationId xmlns:a16="http://schemas.microsoft.com/office/drawing/2014/main" id="{C6097404-94BE-7894-8D5E-CA200A4DE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933" y="5846030"/>
            <a:ext cx="120013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4" name="Text Box 789">
            <a:extLst>
              <a:ext uri="{FF2B5EF4-FFF2-40B4-BE49-F238E27FC236}">
                <a16:creationId xmlns:a16="http://schemas.microsoft.com/office/drawing/2014/main" id="{202A13A2-BA33-06AB-CAEA-C3E36ECB7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893" y="6491484"/>
            <a:ext cx="15912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orum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5" name="Text Box 789">
            <a:extLst>
              <a:ext uri="{FF2B5EF4-FFF2-40B4-BE49-F238E27FC236}">
                <a16:creationId xmlns:a16="http://schemas.microsoft.com/office/drawing/2014/main" id="{D53B8D5E-7D32-0711-BC72-45424952A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869" y="6501668"/>
            <a:ext cx="15912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orum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6" name="Text Box 789">
            <a:extLst>
              <a:ext uri="{FF2B5EF4-FFF2-40B4-BE49-F238E27FC236}">
                <a16:creationId xmlns:a16="http://schemas.microsoft.com/office/drawing/2014/main" id="{558BAE76-FC27-270A-33D8-91520933F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618" y="7129749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7" name="Text Box 789">
            <a:extLst>
              <a:ext uri="{FF2B5EF4-FFF2-40B4-BE49-F238E27FC236}">
                <a16:creationId xmlns:a16="http://schemas.microsoft.com/office/drawing/2014/main" id="{EB9D52BD-805C-DEEC-45E2-E52726B9E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9211" y="7137163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8" name="Text Box 789">
            <a:extLst>
              <a:ext uri="{FF2B5EF4-FFF2-40B4-BE49-F238E27FC236}">
                <a16:creationId xmlns:a16="http://schemas.microsoft.com/office/drawing/2014/main" id="{906EB4D7-B187-E387-12FE-5DD1C5860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6698" y="7753505"/>
            <a:ext cx="120013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9" name="Text Box 789">
            <a:extLst>
              <a:ext uri="{FF2B5EF4-FFF2-40B4-BE49-F238E27FC236}">
                <a16:creationId xmlns:a16="http://schemas.microsoft.com/office/drawing/2014/main" id="{110E5B38-E2B0-70BB-7A5B-7841D600A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168" y="8398856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60" name="Text Box 789">
            <a:extLst>
              <a:ext uri="{FF2B5EF4-FFF2-40B4-BE49-F238E27FC236}">
                <a16:creationId xmlns:a16="http://schemas.microsoft.com/office/drawing/2014/main" id="{887D822E-7D96-5E6C-A627-A0A9E6B2A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9708" y="8402292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61" name="Text Box 790">
            <a:extLst>
              <a:ext uri="{FF2B5EF4-FFF2-40B4-BE49-F238E27FC236}">
                <a16:creationId xmlns:a16="http://schemas.microsoft.com/office/drawing/2014/main" id="{7610F3CE-5659-30FE-DD5E-A69C12BC0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672" y="251520"/>
            <a:ext cx="9644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62" name="Text Box 789">
            <a:extLst>
              <a:ext uri="{FF2B5EF4-FFF2-40B4-BE49-F238E27FC236}">
                <a16:creationId xmlns:a16="http://schemas.microsoft.com/office/drawing/2014/main" id="{A32A9302-765C-AC19-B1B2-4A66EF878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8956" y="251520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/>
              <a:t>cognit</a:t>
            </a:r>
            <a:r>
              <a:rPr lang="la-Latn" altLang="de-DE" sz="2200" b="1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63" name="Text Box 789">
            <a:extLst>
              <a:ext uri="{FF2B5EF4-FFF2-40B4-BE49-F238E27FC236}">
                <a16:creationId xmlns:a16="http://schemas.microsoft.com/office/drawing/2014/main" id="{066AB841-A105-0F9E-3DF0-086161D42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957" y="251520"/>
            <a:ext cx="13091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65" name="Text Box 723">
            <a:extLst>
              <a:ext uri="{FF2B5EF4-FFF2-40B4-BE49-F238E27FC236}">
                <a16:creationId xmlns:a16="http://schemas.microsoft.com/office/drawing/2014/main" id="{A4A9D058-CC44-3AC6-FA5C-314885B9C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338" y="263427"/>
            <a:ext cx="157523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66" name="Text Box 789">
            <a:extLst>
              <a:ext uri="{FF2B5EF4-FFF2-40B4-BE49-F238E27FC236}">
                <a16:creationId xmlns:a16="http://schemas.microsoft.com/office/drawing/2014/main" id="{B5ED2EA7-0523-F70B-D3AE-D98E2FB94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094" y="872111"/>
            <a:ext cx="105906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67" name="Text Box 793">
            <a:extLst>
              <a:ext uri="{FF2B5EF4-FFF2-40B4-BE49-F238E27FC236}">
                <a16:creationId xmlns:a16="http://schemas.microsoft.com/office/drawing/2014/main" id="{79A1AECD-F835-5BE9-1423-46D0A8B40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229" y="868752"/>
            <a:ext cx="10430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68" name="Text Box 789">
            <a:extLst>
              <a:ext uri="{FF2B5EF4-FFF2-40B4-BE49-F238E27FC236}">
                <a16:creationId xmlns:a16="http://schemas.microsoft.com/office/drawing/2014/main" id="{9302E178-3423-1175-3C32-A77000858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989" y="868752"/>
            <a:ext cx="120013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69" name="Text Box 789">
            <a:extLst>
              <a:ext uri="{FF2B5EF4-FFF2-40B4-BE49-F238E27FC236}">
                <a16:creationId xmlns:a16="http://schemas.microsoft.com/office/drawing/2014/main" id="{EA92D46A-32C3-83C6-9D12-845A93EEF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9589" y="1496001"/>
            <a:ext cx="129310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71" name="Text Box 782">
            <a:extLst>
              <a:ext uri="{FF2B5EF4-FFF2-40B4-BE49-F238E27FC236}">
                <a16:creationId xmlns:a16="http://schemas.microsoft.com/office/drawing/2014/main" id="{45E0616D-0DAE-795E-FD49-DECA442D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97" y="1492641"/>
            <a:ext cx="121616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cognitus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72" name="Text Box 789">
            <a:extLst>
              <a:ext uri="{FF2B5EF4-FFF2-40B4-BE49-F238E27FC236}">
                <a16:creationId xmlns:a16="http://schemas.microsoft.com/office/drawing/2014/main" id="{7679BC2C-6E63-A881-08E2-CE40599D2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693" y="1488198"/>
            <a:ext cx="15912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orum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74" name="Text Box 789">
            <a:extLst>
              <a:ext uri="{FF2B5EF4-FFF2-40B4-BE49-F238E27FC236}">
                <a16:creationId xmlns:a16="http://schemas.microsoft.com/office/drawing/2014/main" id="{08A86F6D-CFBF-AA92-04C0-3D2405291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991" y="1491130"/>
            <a:ext cx="120013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as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75" name="Text Box 775">
            <a:extLst>
              <a:ext uri="{FF2B5EF4-FFF2-40B4-BE49-F238E27FC236}">
                <a16:creationId xmlns:a16="http://schemas.microsoft.com/office/drawing/2014/main" id="{569ED91D-AD15-9D4B-3F4F-D3836062D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302" y="875133"/>
            <a:ext cx="12161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dirty="0"/>
              <a:t>cognit</a:t>
            </a:r>
            <a:r>
              <a:rPr lang="la-Latn" altLang="de-DE" sz="2200" b="1" dirty="0">
                <a:solidFill>
                  <a:srgbClr val="FF0000"/>
                </a:solidFill>
              </a:rPr>
              <a:t>os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3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4" grpId="0" animBg="1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024" y="592405"/>
            <a:ext cx="1184103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solvente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4727" y="5214082"/>
            <a:ext cx="1216162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115" y="5868144"/>
            <a:ext cx="1373256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097" y="3293692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272" y="3960120"/>
            <a:ext cx="113761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578" y="2585524"/>
            <a:ext cx="108952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087" y="4597234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115" y="7757540"/>
            <a:ext cx="1373256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174" y="6493716"/>
            <a:ext cx="168623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813" y="4595773"/>
            <a:ext cx="146623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525" y="5866039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376" y="7757540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865" y="7117453"/>
            <a:ext cx="16409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865" y="8383112"/>
            <a:ext cx="16409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71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79997758"/>
              </p:ext>
            </p:extLst>
          </p:nvPr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2000" b="1" kern="1200" noProof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la-Latn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24" name="Text Box 723">
            <a:extLst>
              <a:ext uri="{FF2B5EF4-FFF2-40B4-BE49-F238E27FC236}">
                <a16:creationId xmlns:a16="http://schemas.microsoft.com/office/drawing/2014/main" id="{418F8E2B-FB6A-CC79-8115-FB6A8581B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0894" y="6501668"/>
            <a:ext cx="124341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arum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1" name="Text Box 775">
            <a:extLst>
              <a:ext uri="{FF2B5EF4-FFF2-40B4-BE49-F238E27FC236}">
                <a16:creationId xmlns:a16="http://schemas.microsoft.com/office/drawing/2014/main" id="{CAC6FEC9-D387-3262-67A9-C06B318D0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331" y="7764424"/>
            <a:ext cx="884340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os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3" name="Text Box 782">
            <a:extLst>
              <a:ext uri="{FF2B5EF4-FFF2-40B4-BE49-F238E27FC236}">
                <a16:creationId xmlns:a16="http://schemas.microsoft.com/office/drawing/2014/main" id="{7250CC54-69C8-02AD-D4B9-6D098A46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2680" y="2587778"/>
            <a:ext cx="71121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/>
              <a:t>a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34" name="Text Box 783">
            <a:extLst>
              <a:ext uri="{FF2B5EF4-FFF2-40B4-BE49-F238E27FC236}">
                <a16:creationId xmlns:a16="http://schemas.microsoft.com/office/drawing/2014/main" id="{CFCC940F-2130-25C4-50B0-B8A0BC570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443" y="8398856"/>
            <a:ext cx="7897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5" name="Text Box 784">
            <a:extLst>
              <a:ext uri="{FF2B5EF4-FFF2-40B4-BE49-F238E27FC236}">
                <a16:creationId xmlns:a16="http://schemas.microsoft.com/office/drawing/2014/main" id="{5FC8A8FF-F627-591E-1097-288418527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456" y="5854091"/>
            <a:ext cx="63266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6" name="Text Box 786">
            <a:extLst>
              <a:ext uri="{FF2B5EF4-FFF2-40B4-BE49-F238E27FC236}">
                <a16:creationId xmlns:a16="http://schemas.microsoft.com/office/drawing/2014/main" id="{888EA8C4-0ED7-E826-5D8D-379DC56DB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855" y="7137493"/>
            <a:ext cx="7897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7" name="Text Box 788">
            <a:extLst>
              <a:ext uri="{FF2B5EF4-FFF2-40B4-BE49-F238E27FC236}">
                <a16:creationId xmlns:a16="http://schemas.microsoft.com/office/drawing/2014/main" id="{24C4A41B-B037-DA9E-E3DE-500B740C6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844" y="4594193"/>
            <a:ext cx="97731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" name="Text Box 789">
            <a:extLst>
              <a:ext uri="{FF2B5EF4-FFF2-40B4-BE49-F238E27FC236}">
                <a16:creationId xmlns:a16="http://schemas.microsoft.com/office/drawing/2014/main" id="{A9376549-EC3B-ED43-3074-6EFF9A3EB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133" y="3954431"/>
            <a:ext cx="86831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9" name="Text Box 790">
            <a:extLst>
              <a:ext uri="{FF2B5EF4-FFF2-40B4-BE49-F238E27FC236}">
                <a16:creationId xmlns:a16="http://schemas.microsoft.com/office/drawing/2014/main" id="{54756BDC-985B-D5D9-5AC3-E1DB97E25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784" y="3283350"/>
            <a:ext cx="86831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0" name="Text Box 793">
            <a:extLst>
              <a:ext uri="{FF2B5EF4-FFF2-40B4-BE49-F238E27FC236}">
                <a16:creationId xmlns:a16="http://schemas.microsoft.com/office/drawing/2014/main" id="{C96626C0-CF4B-3BD0-3796-AF3DD0A01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79" y="7770968"/>
            <a:ext cx="71121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1" name="Text Box 795">
            <a:extLst>
              <a:ext uri="{FF2B5EF4-FFF2-40B4-BE49-F238E27FC236}">
                <a16:creationId xmlns:a16="http://schemas.microsoft.com/office/drawing/2014/main" id="{59AD2223-4F7F-864A-DE1A-D1E153D0C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093" y="5863493"/>
            <a:ext cx="71121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2" name="Text Box 796">
            <a:extLst>
              <a:ext uri="{FF2B5EF4-FFF2-40B4-BE49-F238E27FC236}">
                <a16:creationId xmlns:a16="http://schemas.microsoft.com/office/drawing/2014/main" id="{7B23C303-FD73-F0F5-06C3-2F3532F43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148" y="5226081"/>
            <a:ext cx="71121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3" name="Text Box 782">
            <a:extLst>
              <a:ext uri="{FF2B5EF4-FFF2-40B4-BE49-F238E27FC236}">
                <a16:creationId xmlns:a16="http://schemas.microsoft.com/office/drawing/2014/main" id="{9E755245-3249-5886-7959-8720CB0AC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331" y="2587778"/>
            <a:ext cx="88434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/>
              <a:t>us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44" name="Text Box 782">
            <a:extLst>
              <a:ext uri="{FF2B5EF4-FFF2-40B4-BE49-F238E27FC236}">
                <a16:creationId xmlns:a16="http://schemas.microsoft.com/office/drawing/2014/main" id="{0905C88D-30DE-7A92-7FB8-0799C35A2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5868" y="2587778"/>
            <a:ext cx="97731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/>
              <a:t>um</a:t>
            </a:r>
            <a:endParaRPr lang="la-Latn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45" name="Text Box 790">
            <a:extLst>
              <a:ext uri="{FF2B5EF4-FFF2-40B4-BE49-F238E27FC236}">
                <a16:creationId xmlns:a16="http://schemas.microsoft.com/office/drawing/2014/main" id="{06E4DD7C-21CE-0126-1693-B1D078A43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5377" y="3281948"/>
            <a:ext cx="63266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6" name="Text Box 790">
            <a:extLst>
              <a:ext uri="{FF2B5EF4-FFF2-40B4-BE49-F238E27FC236}">
                <a16:creationId xmlns:a16="http://schemas.microsoft.com/office/drawing/2014/main" id="{0445AB90-DD91-9676-2DC3-A31B13A2E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428" y="3283350"/>
            <a:ext cx="63266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7" name="Text Box 789">
            <a:extLst>
              <a:ext uri="{FF2B5EF4-FFF2-40B4-BE49-F238E27FC236}">
                <a16:creationId xmlns:a16="http://schemas.microsoft.com/office/drawing/2014/main" id="{A78C18B1-1D4E-F9DE-07D3-E478A9BEE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048" y="3954431"/>
            <a:ext cx="72724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8" name="Text Box 789">
            <a:extLst>
              <a:ext uri="{FF2B5EF4-FFF2-40B4-BE49-F238E27FC236}">
                <a16:creationId xmlns:a16="http://schemas.microsoft.com/office/drawing/2014/main" id="{CF486AF5-61FA-8056-D15B-62558D63C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643" y="3951450"/>
            <a:ext cx="72724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de-DE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49" name="Text Box 789">
            <a:extLst>
              <a:ext uri="{FF2B5EF4-FFF2-40B4-BE49-F238E27FC236}">
                <a16:creationId xmlns:a16="http://schemas.microsoft.com/office/drawing/2014/main" id="{87C1B829-B907-193F-29BD-5A1ECCEF7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5868" y="4579307"/>
            <a:ext cx="97731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0" name="Text Box 789">
            <a:extLst>
              <a:ext uri="{FF2B5EF4-FFF2-40B4-BE49-F238E27FC236}">
                <a16:creationId xmlns:a16="http://schemas.microsoft.com/office/drawing/2014/main" id="{267C79AA-8CCD-9B02-E89D-89EF34D0B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6121" y="4594193"/>
            <a:ext cx="96128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am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1" name="Text Box 789">
            <a:extLst>
              <a:ext uri="{FF2B5EF4-FFF2-40B4-BE49-F238E27FC236}">
                <a16:creationId xmlns:a16="http://schemas.microsoft.com/office/drawing/2014/main" id="{14E7460C-FAAD-273E-86E2-073C6B64F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68" y="5223133"/>
            <a:ext cx="72724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2" name="Text Box 789">
            <a:extLst>
              <a:ext uri="{FF2B5EF4-FFF2-40B4-BE49-F238E27FC236}">
                <a16:creationId xmlns:a16="http://schemas.microsoft.com/office/drawing/2014/main" id="{8F3CED71-DFC6-92CA-CE9E-0717B4C70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902" y="5223133"/>
            <a:ext cx="72724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3" name="Text Box 789">
            <a:extLst>
              <a:ext uri="{FF2B5EF4-FFF2-40B4-BE49-F238E27FC236}">
                <a16:creationId xmlns:a16="http://schemas.microsoft.com/office/drawing/2014/main" id="{C6097404-94BE-7894-8D5E-CA200A4DE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844" y="5846030"/>
            <a:ext cx="86831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4" name="Text Box 789">
            <a:extLst>
              <a:ext uri="{FF2B5EF4-FFF2-40B4-BE49-F238E27FC236}">
                <a16:creationId xmlns:a16="http://schemas.microsoft.com/office/drawing/2014/main" id="{202A13A2-BA33-06AB-CAEA-C3E36ECB7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4803" y="6491484"/>
            <a:ext cx="125944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orum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5" name="Text Box 789">
            <a:extLst>
              <a:ext uri="{FF2B5EF4-FFF2-40B4-BE49-F238E27FC236}">
                <a16:creationId xmlns:a16="http://schemas.microsoft.com/office/drawing/2014/main" id="{D53B8D5E-7D32-0711-BC72-45424952A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779" y="6501668"/>
            <a:ext cx="125944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orum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6" name="Text Box 789">
            <a:extLst>
              <a:ext uri="{FF2B5EF4-FFF2-40B4-BE49-F238E27FC236}">
                <a16:creationId xmlns:a16="http://schemas.microsoft.com/office/drawing/2014/main" id="{558BAE76-FC27-270A-33D8-91520933F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529" y="7129749"/>
            <a:ext cx="7897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7" name="Text Box 789">
            <a:extLst>
              <a:ext uri="{FF2B5EF4-FFF2-40B4-BE49-F238E27FC236}">
                <a16:creationId xmlns:a16="http://schemas.microsoft.com/office/drawing/2014/main" id="{EB9D52BD-805C-DEEC-45E2-E52726B9E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122" y="7137163"/>
            <a:ext cx="7897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8" name="Text Box 789">
            <a:extLst>
              <a:ext uri="{FF2B5EF4-FFF2-40B4-BE49-F238E27FC236}">
                <a16:creationId xmlns:a16="http://schemas.microsoft.com/office/drawing/2014/main" id="{906EB4D7-B187-E387-12FE-5DD1C5860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609" y="7753505"/>
            <a:ext cx="86831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as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59" name="Text Box 789">
            <a:extLst>
              <a:ext uri="{FF2B5EF4-FFF2-40B4-BE49-F238E27FC236}">
                <a16:creationId xmlns:a16="http://schemas.microsoft.com/office/drawing/2014/main" id="{110E5B38-E2B0-70BB-7A5B-7841D600A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079" y="8398856"/>
            <a:ext cx="7897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60" name="Text Box 789">
            <a:extLst>
              <a:ext uri="{FF2B5EF4-FFF2-40B4-BE49-F238E27FC236}">
                <a16:creationId xmlns:a16="http://schemas.microsoft.com/office/drawing/2014/main" id="{887D822E-7D96-5E6C-A627-A0A9E6B2A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619" y="8402292"/>
            <a:ext cx="7897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</a:t>
            </a:r>
            <a:r>
              <a:rPr lang="la-Latn" altLang="de-DE" sz="2200" b="1" dirty="0">
                <a:solidFill>
                  <a:srgbClr val="FF0000"/>
                </a:solidFill>
              </a:rPr>
              <a:t>is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" name="Text Box 784">
            <a:extLst>
              <a:ext uri="{FF2B5EF4-FFF2-40B4-BE49-F238E27FC236}">
                <a16:creationId xmlns:a16="http://schemas.microsoft.com/office/drawing/2014/main" id="{E2E924F8-3CD6-1EC5-2931-CEDF28221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906" y="592405"/>
            <a:ext cx="884341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motos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7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3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Bildschirmpräsentation (4:3)</PresentationFormat>
  <Paragraphs>248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59</cp:revision>
  <dcterms:created xsi:type="dcterms:W3CDTF">2004-09-09T05:36:30Z</dcterms:created>
  <dcterms:modified xsi:type="dcterms:W3CDTF">2023-02-28T16:19:12Z</dcterms:modified>
</cp:coreProperties>
</file>