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144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744FF6DA-EFD8-4E91-AAFF-19C7281A67E9}"/>
    <pc:docChg chg="modSld">
      <pc:chgData name="Ulrich Mersch-Justus" userId="449898419f8d5121" providerId="LiveId" clId="{744FF6DA-EFD8-4E91-AAFF-19C7281A67E9}" dt="2023-11-20T15:38:56.610" v="11" actId="20577"/>
      <pc:docMkLst>
        <pc:docMk/>
      </pc:docMkLst>
      <pc:sldChg chg="modSp mod">
        <pc:chgData name="Ulrich Mersch-Justus" userId="449898419f8d5121" providerId="LiveId" clId="{744FF6DA-EFD8-4E91-AAFF-19C7281A67E9}" dt="2023-11-20T15:38:56.610" v="11" actId="20577"/>
        <pc:sldMkLst>
          <pc:docMk/>
          <pc:sldMk cId="0" sldId="257"/>
        </pc:sldMkLst>
        <pc:graphicFrameChg chg="modGraphic">
          <ac:chgData name="Ulrich Mersch-Justus" userId="449898419f8d5121" providerId="LiveId" clId="{744FF6DA-EFD8-4E91-AAFF-19C7281A67E9}" dt="2023-11-20T15:38:56.610" v="11" actId="20577"/>
          <ac:graphicFrameMkLst>
            <pc:docMk/>
            <pc:sldMk cId="0" sldId="257"/>
            <ac:graphicFrameMk id="3881" creationId="{00000000-0000-0000-0000-000000000000}"/>
          </ac:graphicFrameMkLst>
        </pc:graphicFrameChg>
      </pc:sldChg>
      <pc:sldChg chg="modSp mod">
        <pc:chgData name="Ulrich Mersch-Justus" userId="449898419f8d5121" providerId="LiveId" clId="{744FF6DA-EFD8-4E91-AAFF-19C7281A67E9}" dt="2023-11-20T15:38:48.022" v="7" actId="20577"/>
        <pc:sldMkLst>
          <pc:docMk/>
          <pc:sldMk cId="1743603122" sldId="258"/>
        </pc:sldMkLst>
        <pc:graphicFrameChg chg="modGraphic">
          <ac:chgData name="Ulrich Mersch-Justus" userId="449898419f8d5121" providerId="LiveId" clId="{744FF6DA-EFD8-4E91-AAFF-19C7281A67E9}" dt="2023-11-20T15:38:48.022" v="7" actId="20577"/>
          <ac:graphicFrameMkLst>
            <pc:docMk/>
            <pc:sldMk cId="1743603122" sldId="258"/>
            <ac:graphicFrameMk id="3881" creationId="{00000000-0000-0000-0000-000000000000}"/>
          </ac:graphicFrameMkLst>
        </pc:graphicFrameChg>
      </pc:sldChg>
      <pc:sldChg chg="modSp mod">
        <pc:chgData name="Ulrich Mersch-Justus" userId="449898419f8d5121" providerId="LiveId" clId="{744FF6DA-EFD8-4E91-AAFF-19C7281A67E9}" dt="2023-11-20T15:38:41.197" v="3" actId="20577"/>
        <pc:sldMkLst>
          <pc:docMk/>
          <pc:sldMk cId="613513428" sldId="259"/>
        </pc:sldMkLst>
        <pc:graphicFrameChg chg="modGraphic">
          <ac:chgData name="Ulrich Mersch-Justus" userId="449898419f8d5121" providerId="LiveId" clId="{744FF6DA-EFD8-4E91-AAFF-19C7281A67E9}" dt="2023-11-20T15:38:41.197" v="3" actId="20577"/>
          <ac:graphicFrameMkLst>
            <pc:docMk/>
            <pc:sldMk cId="613513428" sldId="259"/>
            <ac:graphicFrameMk id="388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06800" y="514350"/>
            <a:ext cx="19304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FE1F3E-566A-4D20-98F6-149C11F712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A79EA-2A50-4E54-B84A-05D30B564EE5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A79EA-2A50-4E54-B84A-05D30B564EE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416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A79EA-2A50-4E54-B84A-05D30B564EE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0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FCCCB-E524-4804-9B17-69F4C392F1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2CE97-AF4E-4D03-B2C2-B1ADC91949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0E633-5F67-4B93-B394-0A5D8CCF85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6F850-76B7-4CE2-80C9-6D61F774BE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2690-6465-4972-864D-9E12227659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E914-F4C3-4219-9CAC-80C1FE1677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C8A1-EB40-4B0C-A32D-9C10FAA857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9F156-A9D0-4669-9881-829EB70BA2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EDA74-AEBB-40B4-A19D-6B441AA276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8F26-A33A-465A-9DA0-9A5005B674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AA562-635D-42EC-99B4-AE4674A6E6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791F9-F2F6-4964-8C43-6A3DE8F42C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ED8D09-608C-46A7-9E6D-9B9454C44B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1" name="Group 80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73708778"/>
              </p:ext>
            </p:extLst>
          </p:nvPr>
        </p:nvGraphicFramePr>
        <p:xfrm>
          <a:off x="1341438" y="395288"/>
          <a:ext cx="4248472" cy="8064501"/>
        </p:xfrm>
        <a:graphic>
          <a:graphicData uri="http://schemas.openxmlformats.org/drawingml/2006/table">
            <a:tbl>
              <a:tblPr/>
              <a:tblGrid>
                <a:gridCol w="60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Kasus</a:t>
                      </a:r>
                      <a:b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(Fall)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Person: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(sprechende Person)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812" name="Text Box 740"/>
          <p:cNvSpPr txBox="1">
            <a:spLocks noChangeArrowheads="1"/>
          </p:cNvSpPr>
          <p:nvPr/>
        </p:nvSpPr>
        <p:spPr bwMode="auto">
          <a:xfrm>
            <a:off x="3319023" y="5938838"/>
            <a:ext cx="821823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nostri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13" name="Text Box 741"/>
          <p:cNvSpPr txBox="1">
            <a:spLocks noChangeArrowheads="1"/>
          </p:cNvSpPr>
          <p:nvPr/>
        </p:nvSpPr>
        <p:spPr bwMode="auto">
          <a:xfrm>
            <a:off x="4062814" y="6588125"/>
            <a:ext cx="7913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nobis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7" name="Text Box 775"/>
          <p:cNvSpPr txBox="1">
            <a:spLocks noChangeArrowheads="1"/>
          </p:cNvSpPr>
          <p:nvPr/>
        </p:nvSpPr>
        <p:spPr bwMode="auto">
          <a:xfrm>
            <a:off x="4186267" y="7235825"/>
            <a:ext cx="53969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nos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8" name="Text Box 776"/>
          <p:cNvSpPr txBox="1">
            <a:spLocks noChangeArrowheads="1"/>
          </p:cNvSpPr>
          <p:nvPr/>
        </p:nvSpPr>
        <p:spPr bwMode="auto">
          <a:xfrm>
            <a:off x="3943404" y="7885113"/>
            <a:ext cx="10270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nobis</a:t>
            </a:r>
            <a:endParaRPr lang="de-DE" sz="2200" b="1" noProof="1">
              <a:solidFill>
                <a:srgbClr val="0066FF"/>
              </a:solidFill>
            </a:endParaRPr>
          </a:p>
        </p:txBody>
      </p:sp>
      <p:sp>
        <p:nvSpPr>
          <p:cNvPr id="3849" name="Text Box 777"/>
          <p:cNvSpPr txBox="1">
            <a:spLocks noChangeArrowheads="1"/>
          </p:cNvSpPr>
          <p:nvPr/>
        </p:nvSpPr>
        <p:spPr bwMode="auto">
          <a:xfrm>
            <a:off x="4114829" y="5292725"/>
            <a:ext cx="53969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nos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0" name="Text Box 778"/>
          <p:cNvSpPr txBox="1">
            <a:spLocks noChangeArrowheads="1"/>
          </p:cNvSpPr>
          <p:nvPr/>
        </p:nvSpPr>
        <p:spPr bwMode="auto">
          <a:xfrm>
            <a:off x="4043510" y="4643438"/>
            <a:ext cx="67915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me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1" name="Text Box 779"/>
          <p:cNvSpPr txBox="1">
            <a:spLocks noChangeArrowheads="1"/>
          </p:cNvSpPr>
          <p:nvPr/>
        </p:nvSpPr>
        <p:spPr bwMode="auto">
          <a:xfrm>
            <a:off x="4232768" y="3995738"/>
            <a:ext cx="44351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me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2" name="Text Box 780"/>
          <p:cNvSpPr txBox="1">
            <a:spLocks noChangeArrowheads="1"/>
          </p:cNvSpPr>
          <p:nvPr/>
        </p:nvSpPr>
        <p:spPr bwMode="auto">
          <a:xfrm>
            <a:off x="4075563" y="3348038"/>
            <a:ext cx="6166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mihi</a:t>
            </a:r>
            <a:endParaRPr lang="de-DE" sz="2200" b="1" i="1" dirty="0">
              <a:solidFill>
                <a:srgbClr val="0066FF"/>
              </a:solidFill>
            </a:endParaRPr>
          </a:p>
        </p:txBody>
      </p:sp>
      <p:sp>
        <p:nvSpPr>
          <p:cNvPr id="3853" name="Text Box 781"/>
          <p:cNvSpPr txBox="1">
            <a:spLocks noChangeArrowheads="1"/>
          </p:cNvSpPr>
          <p:nvPr/>
        </p:nvSpPr>
        <p:spPr bwMode="auto">
          <a:xfrm>
            <a:off x="4121263" y="2649538"/>
            <a:ext cx="522062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mei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4" name="Text Box 782"/>
          <p:cNvSpPr txBox="1">
            <a:spLocks noChangeArrowheads="1"/>
          </p:cNvSpPr>
          <p:nvPr/>
        </p:nvSpPr>
        <p:spPr bwMode="auto">
          <a:xfrm>
            <a:off x="4091809" y="1928813"/>
            <a:ext cx="53969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ego</a:t>
            </a:r>
            <a:endParaRPr lang="la-Latn" sz="2200" b="1" i="1" noProof="1">
              <a:solidFill>
                <a:srgbClr val="CC3300"/>
              </a:solidFill>
            </a:endParaRPr>
          </a:p>
        </p:txBody>
      </p:sp>
      <p:sp>
        <p:nvSpPr>
          <p:cNvPr id="2104" name="Text Box 803"/>
          <p:cNvSpPr txBox="1">
            <a:spLocks noChangeArrowheads="1"/>
          </p:cNvSpPr>
          <p:nvPr/>
        </p:nvSpPr>
        <p:spPr bwMode="auto">
          <a:xfrm rot="-5400000">
            <a:off x="1105694" y="829469"/>
            <a:ext cx="1065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Numerus</a:t>
            </a:r>
            <a:endParaRPr lang="de-DE" sz="2000" i="1"/>
          </a:p>
        </p:txBody>
      </p:sp>
      <p:sp>
        <p:nvSpPr>
          <p:cNvPr id="2105" name="Text Box 804"/>
          <p:cNvSpPr txBox="1">
            <a:spLocks noChangeArrowheads="1"/>
          </p:cNvSpPr>
          <p:nvPr/>
        </p:nvSpPr>
        <p:spPr bwMode="auto">
          <a:xfrm rot="-5400000">
            <a:off x="1295401" y="6588125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Plural</a:t>
            </a:r>
            <a:endParaRPr lang="de-DE" sz="2000" i="1"/>
          </a:p>
        </p:txBody>
      </p:sp>
      <p:sp>
        <p:nvSpPr>
          <p:cNvPr id="2106" name="Text Box 805"/>
          <p:cNvSpPr txBox="1">
            <a:spLocks noChangeArrowheads="1"/>
          </p:cNvSpPr>
          <p:nvPr/>
        </p:nvSpPr>
        <p:spPr bwMode="auto">
          <a:xfrm rot="-5400000">
            <a:off x="1169988" y="3128963"/>
            <a:ext cx="9683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Singular</a:t>
            </a:r>
            <a:endParaRPr lang="de-DE" sz="2000" i="1"/>
          </a:p>
        </p:txBody>
      </p:sp>
      <p:sp>
        <p:nvSpPr>
          <p:cNvPr id="17" name="Text Box 740">
            <a:extLst>
              <a:ext uri="{FF2B5EF4-FFF2-40B4-BE49-F238E27FC236}">
                <a16:creationId xmlns:a16="http://schemas.microsoft.com/office/drawing/2014/main" id="{FFB89C05-A3F5-42FB-80DF-BBCBB79D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093" y="5938837"/>
            <a:ext cx="116646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nostrum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2" grpId="0" animBg="1"/>
      <p:bldP spid="3813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1" name="Group 80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90964345"/>
              </p:ext>
            </p:extLst>
          </p:nvPr>
        </p:nvGraphicFramePr>
        <p:xfrm>
          <a:off x="1341438" y="395288"/>
          <a:ext cx="4248472" cy="8064501"/>
        </p:xfrm>
        <a:graphic>
          <a:graphicData uri="http://schemas.openxmlformats.org/drawingml/2006/table">
            <a:tbl>
              <a:tblPr/>
              <a:tblGrid>
                <a:gridCol w="60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Kasus</a:t>
                      </a:r>
                      <a:b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(Fall)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Person: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(angesprochene Person)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812" name="Text Box 740"/>
          <p:cNvSpPr txBox="1">
            <a:spLocks noChangeArrowheads="1"/>
          </p:cNvSpPr>
          <p:nvPr/>
        </p:nvSpPr>
        <p:spPr bwMode="auto">
          <a:xfrm>
            <a:off x="3335053" y="5938838"/>
            <a:ext cx="789764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vestri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13" name="Text Box 741"/>
          <p:cNvSpPr txBox="1">
            <a:spLocks noChangeArrowheads="1"/>
          </p:cNvSpPr>
          <p:nvPr/>
        </p:nvSpPr>
        <p:spPr bwMode="auto">
          <a:xfrm>
            <a:off x="4062814" y="6588125"/>
            <a:ext cx="7913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vobis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7" name="Text Box 775"/>
          <p:cNvSpPr txBox="1">
            <a:spLocks noChangeArrowheads="1"/>
          </p:cNvSpPr>
          <p:nvPr/>
        </p:nvSpPr>
        <p:spPr bwMode="auto">
          <a:xfrm>
            <a:off x="4186267" y="7235825"/>
            <a:ext cx="53969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vos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8" name="Text Box 776"/>
          <p:cNvSpPr txBox="1">
            <a:spLocks noChangeArrowheads="1"/>
          </p:cNvSpPr>
          <p:nvPr/>
        </p:nvSpPr>
        <p:spPr bwMode="auto">
          <a:xfrm>
            <a:off x="3943404" y="7885113"/>
            <a:ext cx="10270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vobis</a:t>
            </a:r>
            <a:endParaRPr lang="de-DE" sz="2200" b="1" noProof="1">
              <a:solidFill>
                <a:srgbClr val="0066FF"/>
              </a:solidFill>
            </a:endParaRPr>
          </a:p>
        </p:txBody>
      </p:sp>
      <p:sp>
        <p:nvSpPr>
          <p:cNvPr id="3849" name="Text Box 777"/>
          <p:cNvSpPr txBox="1">
            <a:spLocks noChangeArrowheads="1"/>
          </p:cNvSpPr>
          <p:nvPr/>
        </p:nvSpPr>
        <p:spPr bwMode="auto">
          <a:xfrm>
            <a:off x="4122844" y="5292725"/>
            <a:ext cx="5236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vos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0" name="Text Box 778"/>
          <p:cNvSpPr txBox="1">
            <a:spLocks noChangeArrowheads="1"/>
          </p:cNvSpPr>
          <p:nvPr/>
        </p:nvSpPr>
        <p:spPr bwMode="auto">
          <a:xfrm>
            <a:off x="4121256" y="4643438"/>
            <a:ext cx="5236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te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1" name="Text Box 779"/>
          <p:cNvSpPr txBox="1">
            <a:spLocks noChangeArrowheads="1"/>
          </p:cNvSpPr>
          <p:nvPr/>
        </p:nvSpPr>
        <p:spPr bwMode="auto">
          <a:xfrm>
            <a:off x="4310513" y="3995738"/>
            <a:ext cx="28802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te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2" name="Text Box 780"/>
          <p:cNvSpPr txBox="1">
            <a:spLocks noChangeArrowheads="1"/>
          </p:cNvSpPr>
          <p:nvPr/>
        </p:nvSpPr>
        <p:spPr bwMode="auto">
          <a:xfrm>
            <a:off x="4153310" y="3348038"/>
            <a:ext cx="46114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tibi</a:t>
            </a:r>
            <a:endParaRPr lang="de-DE" sz="2200" b="1" i="1" dirty="0">
              <a:solidFill>
                <a:srgbClr val="0066FF"/>
              </a:solidFill>
            </a:endParaRPr>
          </a:p>
        </p:txBody>
      </p:sp>
      <p:sp>
        <p:nvSpPr>
          <p:cNvPr id="3853" name="Text Box 781"/>
          <p:cNvSpPr txBox="1">
            <a:spLocks noChangeArrowheads="1"/>
          </p:cNvSpPr>
          <p:nvPr/>
        </p:nvSpPr>
        <p:spPr bwMode="auto">
          <a:xfrm>
            <a:off x="4190994" y="2649538"/>
            <a:ext cx="382601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tui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4" name="Text Box 782"/>
          <p:cNvSpPr txBox="1">
            <a:spLocks noChangeArrowheads="1"/>
          </p:cNvSpPr>
          <p:nvPr/>
        </p:nvSpPr>
        <p:spPr bwMode="auto">
          <a:xfrm>
            <a:off x="4209629" y="1928813"/>
            <a:ext cx="3040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tu</a:t>
            </a:r>
            <a:endParaRPr lang="la-Latn" sz="2200" b="1" i="1" noProof="1">
              <a:solidFill>
                <a:srgbClr val="CC3300"/>
              </a:solidFill>
            </a:endParaRPr>
          </a:p>
        </p:txBody>
      </p:sp>
      <p:sp>
        <p:nvSpPr>
          <p:cNvPr id="2104" name="Text Box 803"/>
          <p:cNvSpPr txBox="1">
            <a:spLocks noChangeArrowheads="1"/>
          </p:cNvSpPr>
          <p:nvPr/>
        </p:nvSpPr>
        <p:spPr bwMode="auto">
          <a:xfrm rot="-5400000">
            <a:off x="1105694" y="829469"/>
            <a:ext cx="1065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Numerus</a:t>
            </a:r>
            <a:endParaRPr lang="de-DE" sz="2000" i="1"/>
          </a:p>
        </p:txBody>
      </p:sp>
      <p:sp>
        <p:nvSpPr>
          <p:cNvPr id="2105" name="Text Box 804"/>
          <p:cNvSpPr txBox="1">
            <a:spLocks noChangeArrowheads="1"/>
          </p:cNvSpPr>
          <p:nvPr/>
        </p:nvSpPr>
        <p:spPr bwMode="auto">
          <a:xfrm rot="-5400000">
            <a:off x="1295401" y="6588125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Plural</a:t>
            </a:r>
            <a:endParaRPr lang="de-DE" sz="2000" i="1"/>
          </a:p>
        </p:txBody>
      </p:sp>
      <p:sp>
        <p:nvSpPr>
          <p:cNvPr id="2106" name="Text Box 805"/>
          <p:cNvSpPr txBox="1">
            <a:spLocks noChangeArrowheads="1"/>
          </p:cNvSpPr>
          <p:nvPr/>
        </p:nvSpPr>
        <p:spPr bwMode="auto">
          <a:xfrm rot="-5400000">
            <a:off x="1169988" y="3128963"/>
            <a:ext cx="9683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Singular</a:t>
            </a:r>
            <a:endParaRPr lang="de-DE" sz="2000" i="1"/>
          </a:p>
        </p:txBody>
      </p:sp>
      <p:sp>
        <p:nvSpPr>
          <p:cNvPr id="17" name="Text Box 740">
            <a:extLst>
              <a:ext uri="{FF2B5EF4-FFF2-40B4-BE49-F238E27FC236}">
                <a16:creationId xmlns:a16="http://schemas.microsoft.com/office/drawing/2014/main" id="{FFB89C05-A3F5-42FB-80DF-BBCBB79D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122" y="5938837"/>
            <a:ext cx="11344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vestrum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0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2" grpId="0" animBg="1"/>
      <p:bldP spid="3813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1" name="Group 80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5457147"/>
              </p:ext>
            </p:extLst>
          </p:nvPr>
        </p:nvGraphicFramePr>
        <p:xfrm>
          <a:off x="1341438" y="395288"/>
          <a:ext cx="4248472" cy="8064501"/>
        </p:xfrm>
        <a:graphic>
          <a:graphicData uri="http://schemas.openxmlformats.org/drawingml/2006/table">
            <a:tbl>
              <a:tblPr/>
              <a:tblGrid>
                <a:gridCol w="60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Kasus</a:t>
                      </a:r>
                      <a:b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(Fall)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(angesprochene Person)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Akk.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Abl.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813" name="Text Box 741"/>
          <p:cNvSpPr txBox="1">
            <a:spLocks noChangeArrowheads="1"/>
          </p:cNvSpPr>
          <p:nvPr/>
        </p:nvSpPr>
        <p:spPr bwMode="auto">
          <a:xfrm>
            <a:off x="4196665" y="6588125"/>
            <a:ext cx="5236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sibi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7" name="Text Box 775"/>
          <p:cNvSpPr txBox="1">
            <a:spLocks noChangeArrowheads="1"/>
          </p:cNvSpPr>
          <p:nvPr/>
        </p:nvSpPr>
        <p:spPr bwMode="auto">
          <a:xfrm>
            <a:off x="4280844" y="7235825"/>
            <a:ext cx="350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48" name="Text Box 776"/>
          <p:cNvSpPr txBox="1">
            <a:spLocks noChangeArrowheads="1"/>
          </p:cNvSpPr>
          <p:nvPr/>
        </p:nvSpPr>
        <p:spPr bwMode="auto">
          <a:xfrm>
            <a:off x="4163817" y="7885113"/>
            <a:ext cx="58618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se</a:t>
            </a:r>
            <a:endParaRPr lang="de-DE" sz="2200" b="1" noProof="1">
              <a:solidFill>
                <a:srgbClr val="0066FF"/>
              </a:solidFill>
            </a:endParaRPr>
          </a:p>
        </p:txBody>
      </p:sp>
      <p:sp>
        <p:nvSpPr>
          <p:cNvPr id="3850" name="Text Box 778"/>
          <p:cNvSpPr txBox="1">
            <a:spLocks noChangeArrowheads="1"/>
          </p:cNvSpPr>
          <p:nvPr/>
        </p:nvSpPr>
        <p:spPr bwMode="auto">
          <a:xfrm>
            <a:off x="4089997" y="4643438"/>
            <a:ext cx="58618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noProof="1"/>
              <a:t>a</a:t>
            </a:r>
            <a:r>
              <a:rPr lang="de-DE" sz="2200" b="1" noProof="1"/>
              <a:t> se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1" name="Text Box 779"/>
          <p:cNvSpPr txBox="1">
            <a:spLocks noChangeArrowheads="1"/>
          </p:cNvSpPr>
          <p:nvPr/>
        </p:nvSpPr>
        <p:spPr bwMode="auto">
          <a:xfrm>
            <a:off x="4197642" y="3995738"/>
            <a:ext cx="35054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se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3852" name="Text Box 780"/>
          <p:cNvSpPr txBox="1">
            <a:spLocks noChangeArrowheads="1"/>
          </p:cNvSpPr>
          <p:nvPr/>
        </p:nvSpPr>
        <p:spPr bwMode="auto">
          <a:xfrm>
            <a:off x="4122052" y="3348038"/>
            <a:ext cx="5236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sibi</a:t>
            </a:r>
            <a:endParaRPr lang="de-DE" sz="2200" b="1" i="1" dirty="0">
              <a:solidFill>
                <a:srgbClr val="0066FF"/>
              </a:solidFill>
            </a:endParaRPr>
          </a:p>
        </p:txBody>
      </p:sp>
      <p:sp>
        <p:nvSpPr>
          <p:cNvPr id="3853" name="Text Box 781"/>
          <p:cNvSpPr txBox="1">
            <a:spLocks noChangeArrowheads="1"/>
          </p:cNvSpPr>
          <p:nvPr/>
        </p:nvSpPr>
        <p:spPr bwMode="auto">
          <a:xfrm>
            <a:off x="4159736" y="2649538"/>
            <a:ext cx="445118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sui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  <p:sp>
        <p:nvSpPr>
          <p:cNvPr id="2104" name="Text Box 803"/>
          <p:cNvSpPr txBox="1">
            <a:spLocks noChangeArrowheads="1"/>
          </p:cNvSpPr>
          <p:nvPr/>
        </p:nvSpPr>
        <p:spPr bwMode="auto">
          <a:xfrm rot="-5400000">
            <a:off x="1105694" y="829469"/>
            <a:ext cx="1065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Numerus</a:t>
            </a:r>
            <a:endParaRPr lang="de-DE" sz="2000" i="1"/>
          </a:p>
        </p:txBody>
      </p:sp>
      <p:sp>
        <p:nvSpPr>
          <p:cNvPr id="2105" name="Text Box 804"/>
          <p:cNvSpPr txBox="1">
            <a:spLocks noChangeArrowheads="1"/>
          </p:cNvSpPr>
          <p:nvPr/>
        </p:nvSpPr>
        <p:spPr bwMode="auto">
          <a:xfrm rot="-5400000">
            <a:off x="1295401" y="6588125"/>
            <a:ext cx="685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Plural</a:t>
            </a:r>
            <a:endParaRPr lang="de-DE" sz="2000" i="1"/>
          </a:p>
        </p:txBody>
      </p:sp>
      <p:sp>
        <p:nvSpPr>
          <p:cNvPr id="2106" name="Text Box 805"/>
          <p:cNvSpPr txBox="1">
            <a:spLocks noChangeArrowheads="1"/>
          </p:cNvSpPr>
          <p:nvPr/>
        </p:nvSpPr>
        <p:spPr bwMode="auto">
          <a:xfrm rot="-5400000">
            <a:off x="1169988" y="3128963"/>
            <a:ext cx="9683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000"/>
              <a:t>Singular</a:t>
            </a:r>
            <a:endParaRPr lang="de-DE" sz="2000" i="1"/>
          </a:p>
        </p:txBody>
      </p:sp>
      <p:sp>
        <p:nvSpPr>
          <p:cNvPr id="18" name="Text Box 781">
            <a:extLst>
              <a:ext uri="{FF2B5EF4-FFF2-40B4-BE49-F238E27FC236}">
                <a16:creationId xmlns:a16="http://schemas.microsoft.com/office/drawing/2014/main" id="{7010DC33-D3DE-4F27-B960-267CEEF66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0353" y="5928429"/>
            <a:ext cx="445118" cy="520312"/>
          </a:xfrm>
          <a:prstGeom prst="rect">
            <a:avLst/>
          </a:prstGeom>
          <a:solidFill>
            <a:schemeClr val="bg1">
              <a:lumMod val="6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000" tIns="90000" rIns="18000" bIns="90000">
            <a:spAutoFit/>
          </a:bodyPr>
          <a:lstStyle/>
          <a:p>
            <a:pPr algn="ctr" defTabSz="1042988"/>
            <a:r>
              <a:rPr lang="de-DE" sz="2200" b="1" noProof="1"/>
              <a:t>sui</a:t>
            </a:r>
            <a:endParaRPr lang="de-DE" sz="2200" b="1" i="1" noProof="1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3" grpId="0" animBg="1"/>
      <p:bldP spid="3847" grpId="0" animBg="1"/>
      <p:bldP spid="3848" grpId="0" animBg="1"/>
      <p:bldP spid="3850" grpId="0" animBg="1"/>
      <p:bldP spid="3851" grpId="0" animBg="1"/>
      <p:bldP spid="3852" grpId="0" animBg="1"/>
      <p:bldP spid="3853" grpId="0" animBg="1"/>
      <p:bldP spid="1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83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Standarddesign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Mersch-Justus</dc:creator>
  <cp:lastModifiedBy>Ulrich Mersch-Justus</cp:lastModifiedBy>
  <cp:revision>52</cp:revision>
  <dcterms:created xsi:type="dcterms:W3CDTF">2004-09-09T05:36:30Z</dcterms:created>
  <dcterms:modified xsi:type="dcterms:W3CDTF">2023-11-20T15:39:05Z</dcterms:modified>
</cp:coreProperties>
</file>