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theme/themeOverride1.xml" ContentType="application/vnd.openxmlformats-officedocument.themeOverride+xml"/>
  <Override PartName="/ppt/theme/themeOverride2.xml" ContentType="application/vnd.openxmlformats-officedocument.themeOverride+xml"/>
  <Override PartName="/ppt/theme/themeOverride3.xml" ContentType="application/vnd.openxmlformats-officedocument.themeOverride+xml"/>
  <Override PartName="/ppt/changesInfos/changesInfo1.xml" ContentType="application/vnd.ms-powerpoint.changesinfo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4" r:id="rId1"/>
  </p:sldMasterIdLst>
  <p:sldIdLst>
    <p:sldId id="263" r:id="rId2"/>
    <p:sldId id="298" r:id="rId3"/>
    <p:sldId id="297" r:id="rId4"/>
    <p:sldId id="295" r:id="rId5"/>
    <p:sldId id="280" r:id="rId6"/>
    <p:sldId id="279" r:id="rId7"/>
    <p:sldId id="281" r:id="rId8"/>
    <p:sldId id="290" r:id="rId9"/>
    <p:sldId id="277" r:id="rId10"/>
    <p:sldId id="292" r:id="rId11"/>
    <p:sldId id="296" r:id="rId12"/>
    <p:sldId id="291" r:id="rId13"/>
    <p:sldId id="278" r:id="rId14"/>
    <p:sldId id="293" r:id="rId15"/>
    <p:sldId id="294" r:id="rId16"/>
  </p:sldIdLst>
  <p:sldSz cx="12192000" cy="9144000"/>
  <p:notesSz cx="9144000" cy="6858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880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99CC00"/>
    <a:srgbClr val="CC3300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>
  <p1510:revLst>
    <p1510:client id="{25B117A4-27E0-4B2C-AEB2-DC1A87FFD00E}" v="107" dt="2021-01-10T16:04:19.624"/>
  </p1510:revLst>
</p1510:revInfo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ittlere Formatvorlage 2 - Akz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82" d="100"/>
          <a:sy n="82" d="100"/>
        </p:scale>
        <p:origin x="708" y="108"/>
      </p:cViewPr>
      <p:guideLst>
        <p:guide orient="horz" pos="2880"/>
        <p:guide pos="384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microsoft.com/office/2016/11/relationships/changesInfo" Target="changesInfos/changesInfo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microsoft.com/office/2015/10/relationships/revisionInfo" Target="revisionInfo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Ulrich Mersch-Justus" userId="449898419f8d5121" providerId="LiveId" clId="{25B117A4-27E0-4B2C-AEB2-DC1A87FFD00E}"/>
    <pc:docChg chg="custSel addSld delSld modSld">
      <pc:chgData name="Ulrich Mersch-Justus" userId="449898419f8d5121" providerId="LiveId" clId="{25B117A4-27E0-4B2C-AEB2-DC1A87FFD00E}" dt="2021-01-10T16:04:19.623" v="119" actId="20577"/>
      <pc:docMkLst>
        <pc:docMk/>
      </pc:docMkLst>
      <pc:sldChg chg="addSp delSp modSp mod delAnim modAnim">
        <pc:chgData name="Ulrich Mersch-Justus" userId="449898419f8d5121" providerId="LiveId" clId="{25B117A4-27E0-4B2C-AEB2-DC1A87FFD00E}" dt="2021-01-10T16:04:19.623" v="119" actId="20577"/>
        <pc:sldMkLst>
          <pc:docMk/>
          <pc:sldMk cId="232954629" sldId="263"/>
        </pc:sldMkLst>
        <pc:spChg chg="del mod">
          <ac:chgData name="Ulrich Mersch-Justus" userId="449898419f8d5121" providerId="LiveId" clId="{25B117A4-27E0-4B2C-AEB2-DC1A87FFD00E}" dt="2021-01-10T15:42:08.850" v="3" actId="478"/>
          <ac:spMkLst>
            <pc:docMk/>
            <pc:sldMk cId="232954629" sldId="263"/>
            <ac:spMk id="7" creationId="{54A30EB7-955C-4671-9E71-369C496EAAB7}"/>
          </ac:spMkLst>
        </pc:spChg>
        <pc:spChg chg="add mod">
          <ac:chgData name="Ulrich Mersch-Justus" userId="449898419f8d5121" providerId="LiveId" clId="{25B117A4-27E0-4B2C-AEB2-DC1A87FFD00E}" dt="2021-01-10T15:44:24.030" v="16" actId="20577"/>
          <ac:spMkLst>
            <pc:docMk/>
            <pc:sldMk cId="232954629" sldId="263"/>
            <ac:spMk id="10" creationId="{ECF1D9D9-6CD0-417F-A77A-E08DAD4ADE5B}"/>
          </ac:spMkLst>
        </pc:spChg>
        <pc:spChg chg="add mod">
          <ac:chgData name="Ulrich Mersch-Justus" userId="449898419f8d5121" providerId="LiveId" clId="{25B117A4-27E0-4B2C-AEB2-DC1A87FFD00E}" dt="2021-01-10T15:44:16.994" v="12" actId="20577"/>
          <ac:spMkLst>
            <pc:docMk/>
            <pc:sldMk cId="232954629" sldId="263"/>
            <ac:spMk id="11" creationId="{60C47EA0-75F2-47E9-B74B-E3971B734E39}"/>
          </ac:spMkLst>
        </pc:spChg>
        <pc:spChg chg="add mod">
          <ac:chgData name="Ulrich Mersch-Justus" userId="449898419f8d5121" providerId="LiveId" clId="{25B117A4-27E0-4B2C-AEB2-DC1A87FFD00E}" dt="2021-01-10T15:44:12.300" v="8" actId="20577"/>
          <ac:spMkLst>
            <pc:docMk/>
            <pc:sldMk cId="232954629" sldId="263"/>
            <ac:spMk id="12" creationId="{1A442A21-7D5E-4696-99F7-569EACC99F6E}"/>
          </ac:spMkLst>
        </pc:spChg>
        <pc:spChg chg="add mod">
          <ac:chgData name="Ulrich Mersch-Justus" userId="449898419f8d5121" providerId="LiveId" clId="{25B117A4-27E0-4B2C-AEB2-DC1A87FFD00E}" dt="2021-01-10T15:44:28.017" v="18" actId="20577"/>
          <ac:spMkLst>
            <pc:docMk/>
            <pc:sldMk cId="232954629" sldId="263"/>
            <ac:spMk id="13" creationId="{1054D579-9430-4E77-A0E4-EBBB2A4A86F3}"/>
          </ac:spMkLst>
        </pc:spChg>
        <pc:spChg chg="add mod">
          <ac:chgData name="Ulrich Mersch-Justus" userId="449898419f8d5121" providerId="LiveId" clId="{25B117A4-27E0-4B2C-AEB2-DC1A87FFD00E}" dt="2021-01-10T15:45:33.749" v="28" actId="207"/>
          <ac:spMkLst>
            <pc:docMk/>
            <pc:sldMk cId="232954629" sldId="263"/>
            <ac:spMk id="14" creationId="{217D9423-3169-4424-BC32-1FFDA2D13978}"/>
          </ac:spMkLst>
        </pc:spChg>
        <pc:spChg chg="add mod">
          <ac:chgData name="Ulrich Mersch-Justus" userId="449898419f8d5121" providerId="LiveId" clId="{25B117A4-27E0-4B2C-AEB2-DC1A87FFD00E}" dt="2021-01-10T15:44:44.220" v="25" actId="20577"/>
          <ac:spMkLst>
            <pc:docMk/>
            <pc:sldMk cId="232954629" sldId="263"/>
            <ac:spMk id="15" creationId="{766236C5-BAE3-46C5-9964-36446AEB6FF1}"/>
          </ac:spMkLst>
        </pc:spChg>
        <pc:spChg chg="add mod">
          <ac:chgData name="Ulrich Mersch-Justus" userId="449898419f8d5121" providerId="LiveId" clId="{25B117A4-27E0-4B2C-AEB2-DC1A87FFD00E}" dt="2021-01-10T15:47:01.419" v="30"/>
          <ac:spMkLst>
            <pc:docMk/>
            <pc:sldMk cId="232954629" sldId="263"/>
            <ac:spMk id="16" creationId="{ED402B05-1FF5-4000-B396-A6A1872C2A2C}"/>
          </ac:spMkLst>
        </pc:spChg>
        <pc:spChg chg="add mod">
          <ac:chgData name="Ulrich Mersch-Justus" userId="449898419f8d5121" providerId="LiveId" clId="{25B117A4-27E0-4B2C-AEB2-DC1A87FFD00E}" dt="2021-01-10T15:47:01.419" v="30"/>
          <ac:spMkLst>
            <pc:docMk/>
            <pc:sldMk cId="232954629" sldId="263"/>
            <ac:spMk id="17" creationId="{2DFA675A-F256-4618-8919-B132FFC6F9BC}"/>
          </ac:spMkLst>
        </pc:spChg>
        <pc:spChg chg="mod">
          <ac:chgData name="Ulrich Mersch-Justus" userId="449898419f8d5121" providerId="LiveId" clId="{25B117A4-27E0-4B2C-AEB2-DC1A87FFD00E}" dt="2021-01-10T15:45:48.708" v="29" actId="207"/>
          <ac:spMkLst>
            <pc:docMk/>
            <pc:sldMk cId="232954629" sldId="263"/>
            <ac:spMk id="18" creationId="{DD15FFF5-E43E-4371-9D48-EE065133A5CD}"/>
          </ac:spMkLst>
        </pc:spChg>
        <pc:spChg chg="add mod">
          <ac:chgData name="Ulrich Mersch-Justus" userId="449898419f8d5121" providerId="LiveId" clId="{25B117A4-27E0-4B2C-AEB2-DC1A87FFD00E}" dt="2021-01-10T15:47:07.139" v="31" actId="207"/>
          <ac:spMkLst>
            <pc:docMk/>
            <pc:sldMk cId="232954629" sldId="263"/>
            <ac:spMk id="20" creationId="{D668833D-EF4A-41C4-BAE8-1267EDAAD648}"/>
          </ac:spMkLst>
        </pc:spChg>
        <pc:spChg chg="add mod">
          <ac:chgData name="Ulrich Mersch-Justus" userId="449898419f8d5121" providerId="LiveId" clId="{25B117A4-27E0-4B2C-AEB2-DC1A87FFD00E}" dt="2021-01-10T15:47:01.419" v="30"/>
          <ac:spMkLst>
            <pc:docMk/>
            <pc:sldMk cId="232954629" sldId="263"/>
            <ac:spMk id="22" creationId="{3B0E3564-A1D2-46C6-AA80-08574EA1D00D}"/>
          </ac:spMkLst>
        </pc:spChg>
        <pc:spChg chg="add mod">
          <ac:chgData name="Ulrich Mersch-Justus" userId="449898419f8d5121" providerId="LiveId" clId="{25B117A4-27E0-4B2C-AEB2-DC1A87FFD00E}" dt="2021-01-10T15:47:01.419" v="30"/>
          <ac:spMkLst>
            <pc:docMk/>
            <pc:sldMk cId="232954629" sldId="263"/>
            <ac:spMk id="24" creationId="{F4C2A013-CCF7-4299-BC11-3792BB529469}"/>
          </ac:spMkLst>
        </pc:spChg>
        <pc:spChg chg="mod">
          <ac:chgData name="Ulrich Mersch-Justus" userId="449898419f8d5121" providerId="LiveId" clId="{25B117A4-27E0-4B2C-AEB2-DC1A87FFD00E}" dt="2021-01-10T15:45:48.708" v="29" actId="207"/>
          <ac:spMkLst>
            <pc:docMk/>
            <pc:sldMk cId="232954629" sldId="263"/>
            <ac:spMk id="25" creationId="{B685BA2F-D219-43B4-B2DC-26FB1EB53BC9}"/>
          </ac:spMkLst>
        </pc:spChg>
        <pc:spChg chg="add mod">
          <ac:chgData name="Ulrich Mersch-Justus" userId="449898419f8d5121" providerId="LiveId" clId="{25B117A4-27E0-4B2C-AEB2-DC1A87FFD00E}" dt="2021-01-10T15:47:01.419" v="30"/>
          <ac:spMkLst>
            <pc:docMk/>
            <pc:sldMk cId="232954629" sldId="263"/>
            <ac:spMk id="26" creationId="{9A175E06-2CB5-4E64-AD7C-A2D3F5D5459A}"/>
          </ac:spMkLst>
        </pc:spChg>
        <pc:spChg chg="add mod">
          <ac:chgData name="Ulrich Mersch-Justus" userId="449898419f8d5121" providerId="LiveId" clId="{25B117A4-27E0-4B2C-AEB2-DC1A87FFD00E}" dt="2021-01-10T16:04:11.033" v="115" actId="20577"/>
          <ac:spMkLst>
            <pc:docMk/>
            <pc:sldMk cId="232954629" sldId="263"/>
            <ac:spMk id="27" creationId="{C7C95D7D-1E46-4E51-A230-6DBC1AC4F1DB}"/>
          </ac:spMkLst>
        </pc:spChg>
        <pc:spChg chg="add mod">
          <ac:chgData name="Ulrich Mersch-Justus" userId="449898419f8d5121" providerId="LiveId" clId="{25B117A4-27E0-4B2C-AEB2-DC1A87FFD00E}" dt="2021-01-10T16:03:58.594" v="109" actId="20577"/>
          <ac:spMkLst>
            <pc:docMk/>
            <pc:sldMk cId="232954629" sldId="263"/>
            <ac:spMk id="28" creationId="{B2A750AF-7009-411B-AF98-FBA757DB0D48}"/>
          </ac:spMkLst>
        </pc:spChg>
        <pc:spChg chg="add mod">
          <ac:chgData name="Ulrich Mersch-Justus" userId="449898419f8d5121" providerId="LiveId" clId="{25B117A4-27E0-4B2C-AEB2-DC1A87FFD00E}" dt="2021-01-10T16:03:53.540" v="107" actId="20577"/>
          <ac:spMkLst>
            <pc:docMk/>
            <pc:sldMk cId="232954629" sldId="263"/>
            <ac:spMk id="29" creationId="{BAAB0874-CA61-4589-9E6A-BE31A9CDF5A4}"/>
          </ac:spMkLst>
        </pc:spChg>
        <pc:spChg chg="add mod">
          <ac:chgData name="Ulrich Mersch-Justus" userId="449898419f8d5121" providerId="LiveId" clId="{25B117A4-27E0-4B2C-AEB2-DC1A87FFD00E}" dt="2021-01-10T16:04:14.790" v="117" actId="20577"/>
          <ac:spMkLst>
            <pc:docMk/>
            <pc:sldMk cId="232954629" sldId="263"/>
            <ac:spMk id="30" creationId="{EA5EC2E6-AEAE-41B7-98E4-66E14FFE705A}"/>
          </ac:spMkLst>
        </pc:spChg>
        <pc:spChg chg="add mod">
          <ac:chgData name="Ulrich Mersch-Justus" userId="449898419f8d5121" providerId="LiveId" clId="{25B117A4-27E0-4B2C-AEB2-DC1A87FFD00E}" dt="2021-01-10T16:04:03.826" v="111" actId="20577"/>
          <ac:spMkLst>
            <pc:docMk/>
            <pc:sldMk cId="232954629" sldId="263"/>
            <ac:spMk id="32" creationId="{FD90A0A2-D441-4823-9FEE-5F362904BC6D}"/>
          </ac:spMkLst>
        </pc:spChg>
        <pc:spChg chg="add mod">
          <ac:chgData name="Ulrich Mersch-Justus" userId="449898419f8d5121" providerId="LiveId" clId="{25B117A4-27E0-4B2C-AEB2-DC1A87FFD00E}" dt="2021-01-10T16:04:19.623" v="119" actId="20577"/>
          <ac:spMkLst>
            <pc:docMk/>
            <pc:sldMk cId="232954629" sldId="263"/>
            <ac:spMk id="33" creationId="{C5DF3F08-FFB1-4A19-BD6C-63DFCF2F0B5E}"/>
          </ac:spMkLst>
        </pc:spChg>
      </pc:sldChg>
      <pc:sldChg chg="add">
        <pc:chgData name="Ulrich Mersch-Justus" userId="449898419f8d5121" providerId="LiveId" clId="{25B117A4-27E0-4B2C-AEB2-DC1A87FFD00E}" dt="2021-01-10T15:41:31.235" v="0" actId="2890"/>
        <pc:sldMkLst>
          <pc:docMk/>
          <pc:sldMk cId="3511058342" sldId="297"/>
        </pc:sldMkLst>
      </pc:sldChg>
      <pc:sldChg chg="delSp add del mod delAnim">
        <pc:chgData name="Ulrich Mersch-Justus" userId="449898419f8d5121" providerId="LiveId" clId="{25B117A4-27E0-4B2C-AEB2-DC1A87FFD00E}" dt="2021-01-10T15:51:35.356" v="41" actId="47"/>
        <pc:sldMkLst>
          <pc:docMk/>
          <pc:sldMk cId="685191078" sldId="298"/>
        </pc:sldMkLst>
        <pc:spChg chg="del">
          <ac:chgData name="Ulrich Mersch-Justus" userId="449898419f8d5121" providerId="LiveId" clId="{25B117A4-27E0-4B2C-AEB2-DC1A87FFD00E}" dt="2021-01-10T15:51:29.612" v="40" actId="478"/>
          <ac:spMkLst>
            <pc:docMk/>
            <pc:sldMk cId="685191078" sldId="298"/>
            <ac:spMk id="7" creationId="{54A30EB7-955C-4671-9E71-369C496EAAB7}"/>
          </ac:spMkLst>
        </pc:spChg>
      </pc:sldChg>
      <pc:sldChg chg="modSp add mod modAnim">
        <pc:chgData name="Ulrich Mersch-Justus" userId="449898419f8d5121" providerId="LiveId" clId="{25B117A4-27E0-4B2C-AEB2-DC1A87FFD00E}" dt="2021-01-10T15:54:59.457" v="105"/>
        <pc:sldMkLst>
          <pc:docMk/>
          <pc:sldMk cId="4182525428" sldId="298"/>
        </pc:sldMkLst>
        <pc:spChg chg="mod">
          <ac:chgData name="Ulrich Mersch-Justus" userId="449898419f8d5121" providerId="LiveId" clId="{25B117A4-27E0-4B2C-AEB2-DC1A87FFD00E}" dt="2021-01-10T15:51:55.851" v="46" actId="20577"/>
          <ac:spMkLst>
            <pc:docMk/>
            <pc:sldMk cId="4182525428" sldId="298"/>
            <ac:spMk id="10" creationId="{ECF1D9D9-6CD0-417F-A77A-E08DAD4ADE5B}"/>
          </ac:spMkLst>
        </pc:spChg>
        <pc:spChg chg="mod">
          <ac:chgData name="Ulrich Mersch-Justus" userId="449898419f8d5121" providerId="LiveId" clId="{25B117A4-27E0-4B2C-AEB2-DC1A87FFD00E}" dt="2021-01-10T15:51:49.827" v="44" actId="20577"/>
          <ac:spMkLst>
            <pc:docMk/>
            <pc:sldMk cId="4182525428" sldId="298"/>
            <ac:spMk id="11" creationId="{60C47EA0-75F2-47E9-B74B-E3971B734E39}"/>
          </ac:spMkLst>
        </pc:spChg>
        <pc:spChg chg="mod">
          <ac:chgData name="Ulrich Mersch-Justus" userId="449898419f8d5121" providerId="LiveId" clId="{25B117A4-27E0-4B2C-AEB2-DC1A87FFD00E}" dt="2021-01-10T15:51:46.325" v="43" actId="20577"/>
          <ac:spMkLst>
            <pc:docMk/>
            <pc:sldMk cId="4182525428" sldId="298"/>
            <ac:spMk id="12" creationId="{1A442A21-7D5E-4696-99F7-569EACC99F6E}"/>
          </ac:spMkLst>
        </pc:spChg>
        <pc:spChg chg="mod">
          <ac:chgData name="Ulrich Mersch-Justus" userId="449898419f8d5121" providerId="LiveId" clId="{25B117A4-27E0-4B2C-AEB2-DC1A87FFD00E}" dt="2021-01-10T15:51:58.608" v="47" actId="20577"/>
          <ac:spMkLst>
            <pc:docMk/>
            <pc:sldMk cId="4182525428" sldId="298"/>
            <ac:spMk id="13" creationId="{1054D579-9430-4E77-A0E4-EBBB2A4A86F3}"/>
          </ac:spMkLst>
        </pc:spChg>
        <pc:spChg chg="mod">
          <ac:chgData name="Ulrich Mersch-Justus" userId="449898419f8d5121" providerId="LiveId" clId="{25B117A4-27E0-4B2C-AEB2-DC1A87FFD00E}" dt="2021-01-10T15:51:52.122" v="45" actId="20577"/>
          <ac:spMkLst>
            <pc:docMk/>
            <pc:sldMk cId="4182525428" sldId="298"/>
            <ac:spMk id="14" creationId="{217D9423-3169-4424-BC32-1FFDA2D13978}"/>
          </ac:spMkLst>
        </pc:spChg>
        <pc:spChg chg="mod">
          <ac:chgData name="Ulrich Mersch-Justus" userId="449898419f8d5121" providerId="LiveId" clId="{25B117A4-27E0-4B2C-AEB2-DC1A87FFD00E}" dt="2021-01-10T15:52:01.098" v="48" actId="20577"/>
          <ac:spMkLst>
            <pc:docMk/>
            <pc:sldMk cId="4182525428" sldId="298"/>
            <ac:spMk id="15" creationId="{766236C5-BAE3-46C5-9964-36446AEB6FF1}"/>
          </ac:spMkLst>
        </pc:spChg>
        <pc:spChg chg="mod">
          <ac:chgData name="Ulrich Mersch-Justus" userId="449898419f8d5121" providerId="LiveId" clId="{25B117A4-27E0-4B2C-AEB2-DC1A87FFD00E}" dt="2021-01-10T15:53:00.892" v="63" actId="20577"/>
          <ac:spMkLst>
            <pc:docMk/>
            <pc:sldMk cId="4182525428" sldId="298"/>
            <ac:spMk id="16" creationId="{ED402B05-1FF5-4000-B396-A6A1872C2A2C}"/>
          </ac:spMkLst>
        </pc:spChg>
        <pc:spChg chg="mod">
          <ac:chgData name="Ulrich Mersch-Justus" userId="449898419f8d5121" providerId="LiveId" clId="{25B117A4-27E0-4B2C-AEB2-DC1A87FFD00E}" dt="2021-01-10T15:52:55.766" v="61" actId="20577"/>
          <ac:spMkLst>
            <pc:docMk/>
            <pc:sldMk cId="4182525428" sldId="298"/>
            <ac:spMk id="17" creationId="{2DFA675A-F256-4618-8919-B132FFC6F9BC}"/>
          </ac:spMkLst>
        </pc:spChg>
        <pc:spChg chg="mod">
          <ac:chgData name="Ulrich Mersch-Justus" userId="449898419f8d5121" providerId="LiveId" clId="{25B117A4-27E0-4B2C-AEB2-DC1A87FFD00E}" dt="2021-01-10T15:52:16.068" v="52" actId="20577"/>
          <ac:spMkLst>
            <pc:docMk/>
            <pc:sldMk cId="4182525428" sldId="298"/>
            <ac:spMk id="18" creationId="{DD15FFF5-E43E-4371-9D48-EE065133A5CD}"/>
          </ac:spMkLst>
        </pc:spChg>
        <pc:spChg chg="mod">
          <ac:chgData name="Ulrich Mersch-Justus" userId="449898419f8d5121" providerId="LiveId" clId="{25B117A4-27E0-4B2C-AEB2-DC1A87FFD00E}" dt="2021-01-10T15:52:10.981" v="50" actId="20577"/>
          <ac:spMkLst>
            <pc:docMk/>
            <pc:sldMk cId="4182525428" sldId="298"/>
            <ac:spMk id="19" creationId="{39A6C1D0-AC96-4452-B093-0CEBD8B74B63}"/>
          </ac:spMkLst>
        </pc:spChg>
        <pc:spChg chg="mod">
          <ac:chgData name="Ulrich Mersch-Justus" userId="449898419f8d5121" providerId="LiveId" clId="{25B117A4-27E0-4B2C-AEB2-DC1A87FFD00E}" dt="2021-01-10T15:52:53.623" v="60" actId="20577"/>
          <ac:spMkLst>
            <pc:docMk/>
            <pc:sldMk cId="4182525428" sldId="298"/>
            <ac:spMk id="20" creationId="{D668833D-EF4A-41C4-BAE8-1267EDAAD648}"/>
          </ac:spMkLst>
        </pc:spChg>
        <pc:spChg chg="mod">
          <ac:chgData name="Ulrich Mersch-Justus" userId="449898419f8d5121" providerId="LiveId" clId="{25B117A4-27E0-4B2C-AEB2-DC1A87FFD00E}" dt="2021-01-10T15:52:08.425" v="49" actId="20577"/>
          <ac:spMkLst>
            <pc:docMk/>
            <pc:sldMk cId="4182525428" sldId="298"/>
            <ac:spMk id="21" creationId="{34E179F5-228D-47C8-99D2-9D08E83B0B9A}"/>
          </ac:spMkLst>
        </pc:spChg>
        <pc:spChg chg="mod">
          <ac:chgData name="Ulrich Mersch-Justus" userId="449898419f8d5121" providerId="LiveId" clId="{25B117A4-27E0-4B2C-AEB2-DC1A87FFD00E}" dt="2021-01-10T15:53:03.517" v="64" actId="20577"/>
          <ac:spMkLst>
            <pc:docMk/>
            <pc:sldMk cId="4182525428" sldId="298"/>
            <ac:spMk id="22" creationId="{3B0E3564-A1D2-46C6-AA80-08574EA1D00D}"/>
          </ac:spMkLst>
        </pc:spChg>
        <pc:spChg chg="mod">
          <ac:chgData name="Ulrich Mersch-Justus" userId="449898419f8d5121" providerId="LiveId" clId="{25B117A4-27E0-4B2C-AEB2-DC1A87FFD00E}" dt="2021-01-10T15:52:13.342" v="51" actId="20577"/>
          <ac:spMkLst>
            <pc:docMk/>
            <pc:sldMk cId="4182525428" sldId="298"/>
            <ac:spMk id="23" creationId="{DA8E2C07-125D-4353-A542-2C7FC18A7EF8}"/>
          </ac:spMkLst>
        </pc:spChg>
        <pc:spChg chg="mod">
          <ac:chgData name="Ulrich Mersch-Justus" userId="449898419f8d5121" providerId="LiveId" clId="{25B117A4-27E0-4B2C-AEB2-DC1A87FFD00E}" dt="2021-01-10T15:52:58.336" v="62" actId="20577"/>
          <ac:spMkLst>
            <pc:docMk/>
            <pc:sldMk cId="4182525428" sldId="298"/>
            <ac:spMk id="24" creationId="{F4C2A013-CCF7-4299-BC11-3792BB529469}"/>
          </ac:spMkLst>
        </pc:spChg>
        <pc:spChg chg="mod">
          <ac:chgData name="Ulrich Mersch-Justus" userId="449898419f8d5121" providerId="LiveId" clId="{25B117A4-27E0-4B2C-AEB2-DC1A87FFD00E}" dt="2021-01-10T15:52:19.147" v="53" actId="20577"/>
          <ac:spMkLst>
            <pc:docMk/>
            <pc:sldMk cId="4182525428" sldId="298"/>
            <ac:spMk id="25" creationId="{B685BA2F-D219-43B4-B2DC-26FB1EB53BC9}"/>
          </ac:spMkLst>
        </pc:spChg>
        <pc:spChg chg="mod">
          <ac:chgData name="Ulrich Mersch-Justus" userId="449898419f8d5121" providerId="LiveId" clId="{25B117A4-27E0-4B2C-AEB2-DC1A87FFD00E}" dt="2021-01-10T15:53:05.476" v="65" actId="20577"/>
          <ac:spMkLst>
            <pc:docMk/>
            <pc:sldMk cId="4182525428" sldId="298"/>
            <ac:spMk id="26" creationId="{9A175E06-2CB5-4E64-AD7C-A2D3F5D5459A}"/>
          </ac:spMkLst>
        </pc:spChg>
        <pc:spChg chg="mod">
          <ac:chgData name="Ulrich Mersch-Justus" userId="449898419f8d5121" providerId="LiveId" clId="{25B117A4-27E0-4B2C-AEB2-DC1A87FFD00E}" dt="2021-01-10T15:53:33.334" v="77" actId="1076"/>
          <ac:spMkLst>
            <pc:docMk/>
            <pc:sldMk cId="4182525428" sldId="298"/>
            <ac:spMk id="27" creationId="{C7C95D7D-1E46-4E51-A230-6DBC1AC4F1DB}"/>
          </ac:spMkLst>
        </pc:spChg>
        <pc:spChg chg="mod">
          <ac:chgData name="Ulrich Mersch-Justus" userId="449898419f8d5121" providerId="LiveId" clId="{25B117A4-27E0-4B2C-AEB2-DC1A87FFD00E}" dt="2021-01-10T15:53:18.762" v="72" actId="1037"/>
          <ac:spMkLst>
            <pc:docMk/>
            <pc:sldMk cId="4182525428" sldId="298"/>
            <ac:spMk id="28" creationId="{B2A750AF-7009-411B-AF98-FBA757DB0D48}"/>
          </ac:spMkLst>
        </pc:spChg>
        <pc:spChg chg="mod">
          <ac:chgData name="Ulrich Mersch-Justus" userId="449898419f8d5121" providerId="LiveId" clId="{25B117A4-27E0-4B2C-AEB2-DC1A87FFD00E}" dt="2021-01-10T15:54:44.902" v="104" actId="1076"/>
          <ac:spMkLst>
            <pc:docMk/>
            <pc:sldMk cId="4182525428" sldId="298"/>
            <ac:spMk id="29" creationId="{BAAB0874-CA61-4589-9E6A-BE31A9CDF5A4}"/>
          </ac:spMkLst>
        </pc:spChg>
        <pc:spChg chg="mod">
          <ac:chgData name="Ulrich Mersch-Justus" userId="449898419f8d5121" providerId="LiveId" clId="{25B117A4-27E0-4B2C-AEB2-DC1A87FFD00E}" dt="2021-01-10T15:53:37.529" v="78" actId="1076"/>
          <ac:spMkLst>
            <pc:docMk/>
            <pc:sldMk cId="4182525428" sldId="298"/>
            <ac:spMk id="30" creationId="{EA5EC2E6-AEAE-41B7-98E4-66E14FFE705A}"/>
          </ac:spMkLst>
        </pc:spChg>
        <pc:spChg chg="mod">
          <ac:chgData name="Ulrich Mersch-Justus" userId="449898419f8d5121" providerId="LiveId" clId="{25B117A4-27E0-4B2C-AEB2-DC1A87FFD00E}" dt="2021-01-10T15:52:22.022" v="54" actId="20577"/>
          <ac:spMkLst>
            <pc:docMk/>
            <pc:sldMk cId="4182525428" sldId="298"/>
            <ac:spMk id="31" creationId="{14C386B2-D0B3-4606-941F-C5DCFB6A18D1}"/>
          </ac:spMkLst>
        </pc:spChg>
        <pc:spChg chg="mod">
          <ac:chgData name="Ulrich Mersch-Justus" userId="449898419f8d5121" providerId="LiveId" clId="{25B117A4-27E0-4B2C-AEB2-DC1A87FFD00E}" dt="2021-01-10T15:53:25.890" v="76" actId="1037"/>
          <ac:spMkLst>
            <pc:docMk/>
            <pc:sldMk cId="4182525428" sldId="298"/>
            <ac:spMk id="32" creationId="{FD90A0A2-D441-4823-9FEE-5F362904BC6D}"/>
          </ac:spMkLst>
        </pc:spChg>
        <pc:spChg chg="mod">
          <ac:chgData name="Ulrich Mersch-Justus" userId="449898419f8d5121" providerId="LiveId" clId="{25B117A4-27E0-4B2C-AEB2-DC1A87FFD00E}" dt="2021-01-10T15:53:44.505" v="79" actId="1076"/>
          <ac:spMkLst>
            <pc:docMk/>
            <pc:sldMk cId="4182525428" sldId="298"/>
            <ac:spMk id="33" creationId="{C5DF3F08-FFB1-4A19-BD6C-63DFCF2F0B5E}"/>
          </ac:spMkLst>
        </pc:spChg>
      </pc:sldChg>
    </pc:docChg>
  </pc:docChgLst>
  <pc:docChgLst>
    <pc:chgData name="Ulrich Mersch-Justus" userId="449898419f8d5121" providerId="LiveId" clId="{CBE0690B-CC03-46BB-9676-620078077D29}"/>
    <pc:docChg chg="undo custSel addSld delSld modSld sldOrd">
      <pc:chgData name="Ulrich Mersch-Justus" userId="449898419f8d5121" providerId="LiveId" clId="{CBE0690B-CC03-46BB-9676-620078077D29}" dt="2020-11-26T20:18:08.007" v="892" actId="20577"/>
      <pc:docMkLst>
        <pc:docMk/>
      </pc:docMkLst>
      <pc:sldChg chg="del">
        <pc:chgData name="Ulrich Mersch-Justus" userId="449898419f8d5121" providerId="LiveId" clId="{CBE0690B-CC03-46BB-9676-620078077D29}" dt="2020-11-25T07:07:30.982" v="111" actId="47"/>
        <pc:sldMkLst>
          <pc:docMk/>
          <pc:sldMk cId="0" sldId="257"/>
        </pc:sldMkLst>
      </pc:sldChg>
      <pc:sldChg chg="del">
        <pc:chgData name="Ulrich Mersch-Justus" userId="449898419f8d5121" providerId="LiveId" clId="{CBE0690B-CC03-46BB-9676-620078077D29}" dt="2020-11-25T07:07:32.201" v="112" actId="47"/>
        <pc:sldMkLst>
          <pc:docMk/>
          <pc:sldMk cId="780678118" sldId="260"/>
        </pc:sldMkLst>
      </pc:sldChg>
      <pc:sldChg chg="del">
        <pc:chgData name="Ulrich Mersch-Justus" userId="449898419f8d5121" providerId="LiveId" clId="{CBE0690B-CC03-46BB-9676-620078077D29}" dt="2020-11-25T07:07:34.177" v="114" actId="47"/>
        <pc:sldMkLst>
          <pc:docMk/>
          <pc:sldMk cId="3113433128" sldId="261"/>
        </pc:sldMkLst>
      </pc:sldChg>
      <pc:sldChg chg="del">
        <pc:chgData name="Ulrich Mersch-Justus" userId="449898419f8d5121" providerId="LiveId" clId="{CBE0690B-CC03-46BB-9676-620078077D29}" dt="2020-11-25T07:07:33.315" v="113" actId="47"/>
        <pc:sldMkLst>
          <pc:docMk/>
          <pc:sldMk cId="2034256145" sldId="262"/>
        </pc:sldMkLst>
      </pc:sldChg>
      <pc:sldChg chg="addSp delSp modSp mod addAnim delAnim modAnim">
        <pc:chgData name="Ulrich Mersch-Justus" userId="449898419f8d5121" providerId="LiveId" clId="{CBE0690B-CC03-46BB-9676-620078077D29}" dt="2020-11-26T20:15:54.843" v="889"/>
        <pc:sldMkLst>
          <pc:docMk/>
          <pc:sldMk cId="232954629" sldId="263"/>
        </pc:sldMkLst>
        <pc:spChg chg="add del mod">
          <ac:chgData name="Ulrich Mersch-Justus" userId="449898419f8d5121" providerId="LiveId" clId="{CBE0690B-CC03-46BB-9676-620078077D29}" dt="2020-11-25T07:18:50.642" v="248" actId="1076"/>
          <ac:spMkLst>
            <pc:docMk/>
            <pc:sldMk cId="232954629" sldId="263"/>
            <ac:spMk id="7" creationId="{54A30EB7-955C-4671-9E71-369C496EAAB7}"/>
          </ac:spMkLst>
        </pc:spChg>
        <pc:spChg chg="del mod">
          <ac:chgData name="Ulrich Mersch-Justus" userId="449898419f8d5121" providerId="LiveId" clId="{CBE0690B-CC03-46BB-9676-620078077D29}" dt="2020-11-25T07:08:50.893" v="122" actId="478"/>
          <ac:spMkLst>
            <pc:docMk/>
            <pc:sldMk cId="232954629" sldId="263"/>
            <ac:spMk id="15" creationId="{2F6E2991-09AB-4845-8AA2-5B1E45BD25C9}"/>
          </ac:spMkLst>
        </pc:spChg>
        <pc:spChg chg="mod">
          <ac:chgData name="Ulrich Mersch-Justus" userId="449898419f8d5121" providerId="LiveId" clId="{CBE0690B-CC03-46BB-9676-620078077D29}" dt="2020-11-25T07:13:56.917" v="168" actId="1036"/>
          <ac:spMkLst>
            <pc:docMk/>
            <pc:sldMk cId="232954629" sldId="263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5T07:18:04.540" v="242" actId="1038"/>
          <ac:spMkLst>
            <pc:docMk/>
            <pc:sldMk cId="232954629" sldId="263"/>
            <ac:spMk id="19" creationId="{39A6C1D0-AC96-4452-B093-0CEBD8B74B63}"/>
          </ac:spMkLst>
        </pc:spChg>
        <pc:spChg chg="del mod">
          <ac:chgData name="Ulrich Mersch-Justus" userId="449898419f8d5121" providerId="LiveId" clId="{CBE0690B-CC03-46BB-9676-620078077D29}" dt="2020-11-25T07:08:09.562" v="119" actId="478"/>
          <ac:spMkLst>
            <pc:docMk/>
            <pc:sldMk cId="232954629" sldId="263"/>
            <ac:spMk id="20" creationId="{F2EA229C-3A25-4C88-B578-D2917338A76F}"/>
          </ac:spMkLst>
        </pc:spChg>
        <pc:spChg chg="mod">
          <ac:chgData name="Ulrich Mersch-Justus" userId="449898419f8d5121" providerId="LiveId" clId="{CBE0690B-CC03-46BB-9676-620078077D29}" dt="2020-11-25T07:18:13.222" v="244" actId="1036"/>
          <ac:spMkLst>
            <pc:docMk/>
            <pc:sldMk cId="232954629" sldId="263"/>
            <ac:spMk id="21" creationId="{34E179F5-228D-47C8-99D2-9D08E83B0B9A}"/>
          </ac:spMkLst>
        </pc:spChg>
        <pc:spChg chg="del mod">
          <ac:chgData name="Ulrich Mersch-Justus" userId="449898419f8d5121" providerId="LiveId" clId="{CBE0690B-CC03-46BB-9676-620078077D29}" dt="2020-11-25T07:08:41.757" v="120" actId="478"/>
          <ac:spMkLst>
            <pc:docMk/>
            <pc:sldMk cId="232954629" sldId="263"/>
            <ac:spMk id="22" creationId="{3DF60C22-A493-4C5C-8377-076631280CC1}"/>
          </ac:spMkLst>
        </pc:spChg>
        <pc:spChg chg="add mod">
          <ac:chgData name="Ulrich Mersch-Justus" userId="449898419f8d5121" providerId="LiveId" clId="{CBE0690B-CC03-46BB-9676-620078077D29}" dt="2020-11-25T07:17:53.768" v="238" actId="1036"/>
          <ac:spMkLst>
            <pc:docMk/>
            <pc:sldMk cId="232954629" sldId="263"/>
            <ac:spMk id="23" creationId="{DA8E2C07-125D-4353-A542-2C7FC18A7EF8}"/>
          </ac:spMkLst>
        </pc:spChg>
        <pc:spChg chg="add del mod">
          <ac:chgData name="Ulrich Mersch-Justus" userId="449898419f8d5121" providerId="LiveId" clId="{CBE0690B-CC03-46BB-9676-620078077D29}" dt="2020-11-25T07:18:34.041" v="245" actId="478"/>
          <ac:spMkLst>
            <pc:docMk/>
            <pc:sldMk cId="232954629" sldId="263"/>
            <ac:spMk id="24" creationId="{2473ED9D-7D20-4CFE-B71D-5BF27CF06C11}"/>
          </ac:spMkLst>
        </pc:spChg>
        <pc:spChg chg="mod">
          <ac:chgData name="Ulrich Mersch-Justus" userId="449898419f8d5121" providerId="LiveId" clId="{CBE0690B-CC03-46BB-9676-620078077D29}" dt="2020-11-25T07:16:40.878" v="220" actId="1035"/>
          <ac:spMkLst>
            <pc:docMk/>
            <pc:sldMk cId="232954629" sldId="263"/>
            <ac:spMk id="25" creationId="{B685BA2F-D219-43B4-B2DC-26FB1EB53BC9}"/>
          </ac:spMkLst>
        </pc:spChg>
        <pc:spChg chg="del mod">
          <ac:chgData name="Ulrich Mersch-Justus" userId="449898419f8d5121" providerId="LiveId" clId="{CBE0690B-CC03-46BB-9676-620078077D29}" dt="2020-11-25T07:08:41.757" v="120" actId="478"/>
          <ac:spMkLst>
            <pc:docMk/>
            <pc:sldMk cId="232954629" sldId="263"/>
            <ac:spMk id="26" creationId="{AE227640-6BAA-49A1-85D8-D8F62C4F507E}"/>
          </ac:spMkLst>
        </pc:spChg>
        <pc:spChg chg="del mod">
          <ac:chgData name="Ulrich Mersch-Justus" userId="449898419f8d5121" providerId="LiveId" clId="{CBE0690B-CC03-46BB-9676-620078077D29}" dt="2020-11-25T07:18:34.041" v="245" actId="478"/>
          <ac:spMkLst>
            <pc:docMk/>
            <pc:sldMk cId="232954629" sldId="263"/>
            <ac:spMk id="27" creationId="{D5FD3D98-C1FB-4EED-879D-528817A315E7}"/>
          </ac:spMkLst>
        </pc:spChg>
        <pc:spChg chg="del mod">
          <ac:chgData name="Ulrich Mersch-Justus" userId="449898419f8d5121" providerId="LiveId" clId="{CBE0690B-CC03-46BB-9676-620078077D29}" dt="2020-11-25T07:08:41.757" v="120" actId="478"/>
          <ac:spMkLst>
            <pc:docMk/>
            <pc:sldMk cId="232954629" sldId="263"/>
            <ac:spMk id="28" creationId="{67B8A0D3-ECAB-4697-8A0D-3635DE70B646}"/>
          </ac:spMkLst>
        </pc:spChg>
        <pc:spChg chg="del mod">
          <ac:chgData name="Ulrich Mersch-Justus" userId="449898419f8d5121" providerId="LiveId" clId="{CBE0690B-CC03-46BB-9676-620078077D29}" dt="2020-11-25T07:08:09.562" v="119" actId="478"/>
          <ac:spMkLst>
            <pc:docMk/>
            <pc:sldMk cId="232954629" sldId="263"/>
            <ac:spMk id="29" creationId="{390E0B81-4CAA-4E89-A2BF-D1CA7C5480D2}"/>
          </ac:spMkLst>
        </pc:spChg>
        <pc:spChg chg="del mod">
          <ac:chgData name="Ulrich Mersch-Justus" userId="449898419f8d5121" providerId="LiveId" clId="{CBE0690B-CC03-46BB-9676-620078077D29}" dt="2020-11-25T07:08:41.757" v="120" actId="478"/>
          <ac:spMkLst>
            <pc:docMk/>
            <pc:sldMk cId="232954629" sldId="263"/>
            <ac:spMk id="30" creationId="{411074BF-3857-4CEB-8EF8-E67FCDAE0ECF}"/>
          </ac:spMkLst>
        </pc:spChg>
        <pc:spChg chg="add mod">
          <ac:chgData name="Ulrich Mersch-Justus" userId="449898419f8d5121" providerId="LiveId" clId="{CBE0690B-CC03-46BB-9676-620078077D29}" dt="2020-11-25T07:17:40.531" v="233" actId="1038"/>
          <ac:spMkLst>
            <pc:docMk/>
            <pc:sldMk cId="232954629" sldId="263"/>
            <ac:spMk id="31" creationId="{14C386B2-D0B3-4606-941F-C5DCFB6A18D1}"/>
          </ac:spMkLst>
        </pc:spChg>
        <pc:spChg chg="del mod">
          <ac:chgData name="Ulrich Mersch-Justus" userId="449898419f8d5121" providerId="LiveId" clId="{CBE0690B-CC03-46BB-9676-620078077D29}" dt="2020-11-25T07:08:09.562" v="119" actId="478"/>
          <ac:spMkLst>
            <pc:docMk/>
            <pc:sldMk cId="232954629" sldId="263"/>
            <ac:spMk id="32" creationId="{AC31969D-8C15-4124-B512-9D117AB3FC5C}"/>
          </ac:spMkLst>
        </pc:spChg>
        <pc:graphicFrameChg chg="add del mod modGraphic">
          <ac:chgData name="Ulrich Mersch-Justus" userId="449898419f8d5121" providerId="LiveId" clId="{CBE0690B-CC03-46BB-9676-620078077D29}" dt="2020-11-25T07:00:54.325" v="61" actId="21"/>
          <ac:graphicFrameMkLst>
            <pc:docMk/>
            <pc:sldMk cId="232954629" sldId="263"/>
            <ac:graphicFrameMk id="2" creationId="{CC414383-6281-4323-8B7F-02A60B9516D4}"/>
          </ac:graphicFrameMkLst>
        </pc:graphicFrameChg>
        <pc:graphicFrameChg chg="add del mod">
          <ac:chgData name="Ulrich Mersch-Justus" userId="449898419f8d5121" providerId="LiveId" clId="{CBE0690B-CC03-46BB-9676-620078077D29}" dt="2020-11-25T06:52:29.269" v="2"/>
          <ac:graphicFrameMkLst>
            <pc:docMk/>
            <pc:sldMk cId="232954629" sldId="263"/>
            <ac:graphicFrameMk id="3" creationId="{83F9E268-0DCD-4AB4-A485-FD635AE2BDE8}"/>
          </ac:graphicFrameMkLst>
        </pc:graphicFrameChg>
        <pc:graphicFrameChg chg="add mod ord modGraphic">
          <ac:chgData name="Ulrich Mersch-Justus" userId="449898419f8d5121" providerId="LiveId" clId="{CBE0690B-CC03-46BB-9676-620078077D29}" dt="2020-11-25T07:14:07.080" v="169" actId="167"/>
          <ac:graphicFrameMkLst>
            <pc:docMk/>
            <pc:sldMk cId="232954629" sldId="263"/>
            <ac:graphicFrameMk id="4" creationId="{68B2A0B1-476A-432C-91E2-D2500E4B2A01}"/>
          </ac:graphicFrameMkLst>
        </pc:graphicFrameChg>
      </pc:sldChg>
      <pc:sldChg chg="del">
        <pc:chgData name="Ulrich Mersch-Justus" userId="449898419f8d5121" providerId="LiveId" clId="{CBE0690B-CC03-46BB-9676-620078077D29}" dt="2020-11-25T07:07:35.680" v="115" actId="47"/>
        <pc:sldMkLst>
          <pc:docMk/>
          <pc:sldMk cId="1555714128" sldId="264"/>
        </pc:sldMkLst>
      </pc:sldChg>
      <pc:sldChg chg="modSp mod modAnim">
        <pc:chgData name="Ulrich Mersch-Justus" userId="449898419f8d5121" providerId="LiveId" clId="{CBE0690B-CC03-46BB-9676-620078077D29}" dt="2020-11-26T20:05:20.670" v="829"/>
        <pc:sldMkLst>
          <pc:docMk/>
          <pc:sldMk cId="695105155" sldId="265"/>
        </pc:sldMkLst>
        <pc:spChg chg="mod">
          <ac:chgData name="Ulrich Mersch-Justus" userId="449898419f8d5121" providerId="LiveId" clId="{CBE0690B-CC03-46BB-9676-620078077D29}" dt="2020-11-26T19:18:10.095" v="290" actId="20577"/>
          <ac:spMkLst>
            <pc:docMk/>
            <pc:sldMk cId="695105155" sldId="265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24:25.464" v="402" actId="207"/>
          <ac:spMkLst>
            <pc:docMk/>
            <pc:sldMk cId="695105155" sldId="265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19:49.543" v="343" actId="1037"/>
          <ac:spMkLst>
            <pc:docMk/>
            <pc:sldMk cId="695105155" sldId="265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19:49.543" v="343" actId="1037"/>
          <ac:spMkLst>
            <pc:docMk/>
            <pc:sldMk cId="695105155" sldId="265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24:19.793" v="401" actId="207"/>
          <ac:spMkLst>
            <pc:docMk/>
            <pc:sldMk cId="695105155" sldId="265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19:49.543" v="343" actId="1037"/>
          <ac:spMkLst>
            <pc:docMk/>
            <pc:sldMk cId="695105155" sldId="265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19:49.543" v="343" actId="1037"/>
          <ac:spMkLst>
            <pc:docMk/>
            <pc:sldMk cId="695105155" sldId="265"/>
            <ac:spMk id="31" creationId="{14C386B2-D0B3-4606-941F-C5DCFB6A18D1}"/>
          </ac:spMkLst>
        </pc:spChg>
      </pc:sldChg>
      <pc:sldChg chg="del">
        <pc:chgData name="Ulrich Mersch-Justus" userId="449898419f8d5121" providerId="LiveId" clId="{CBE0690B-CC03-46BB-9676-620078077D29}" dt="2020-11-25T07:07:37.496" v="116" actId="47"/>
        <pc:sldMkLst>
          <pc:docMk/>
          <pc:sldMk cId="2498187642" sldId="265"/>
        </pc:sldMkLst>
      </pc:sldChg>
      <pc:sldChg chg="modSp mod modAnim">
        <pc:chgData name="Ulrich Mersch-Justus" userId="449898419f8d5121" providerId="LiveId" clId="{CBE0690B-CC03-46BB-9676-620078077D29}" dt="2020-11-26T20:06:10.736" v="833" actId="207"/>
        <pc:sldMkLst>
          <pc:docMk/>
          <pc:sldMk cId="2376588711" sldId="266"/>
        </pc:sldMkLst>
        <pc:spChg chg="mod">
          <ac:chgData name="Ulrich Mersch-Justus" userId="449898419f8d5121" providerId="LiveId" clId="{CBE0690B-CC03-46BB-9676-620078077D29}" dt="2020-11-26T19:30:05.006" v="479" actId="20577"/>
          <ac:spMkLst>
            <pc:docMk/>
            <pc:sldMk cId="2376588711" sldId="266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28:29.393" v="467" actId="20577"/>
          <ac:spMkLst>
            <pc:docMk/>
            <pc:sldMk cId="2376588711" sldId="266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28:50.304" v="471" actId="207"/>
          <ac:spMkLst>
            <pc:docMk/>
            <pc:sldMk cId="2376588711" sldId="266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28:50.304" v="471" actId="207"/>
          <ac:spMkLst>
            <pc:docMk/>
            <pc:sldMk cId="2376588711" sldId="266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28:26.153" v="466" actId="20577"/>
          <ac:spMkLst>
            <pc:docMk/>
            <pc:sldMk cId="2376588711" sldId="266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28:33.607" v="468" actId="20577"/>
          <ac:spMkLst>
            <pc:docMk/>
            <pc:sldMk cId="2376588711" sldId="266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20:06:10.736" v="833" actId="207"/>
          <ac:spMkLst>
            <pc:docMk/>
            <pc:sldMk cId="2376588711" sldId="266"/>
            <ac:spMk id="31" creationId="{14C386B2-D0B3-4606-941F-C5DCFB6A18D1}"/>
          </ac:spMkLst>
        </pc:spChg>
      </pc:sldChg>
      <pc:sldChg chg="del">
        <pc:chgData name="Ulrich Mersch-Justus" userId="449898419f8d5121" providerId="LiveId" clId="{CBE0690B-CC03-46BB-9676-620078077D29}" dt="2020-11-25T07:07:38.583" v="117" actId="47"/>
        <pc:sldMkLst>
          <pc:docMk/>
          <pc:sldMk cId="3806378797" sldId="266"/>
        </pc:sldMkLst>
      </pc:sldChg>
      <pc:sldChg chg="modSp mod ord modAnim">
        <pc:chgData name="Ulrich Mersch-Justus" userId="449898419f8d5121" providerId="LiveId" clId="{CBE0690B-CC03-46BB-9676-620078077D29}" dt="2020-11-26T20:06:54.909" v="837"/>
        <pc:sldMkLst>
          <pc:docMk/>
          <pc:sldMk cId="1153371943" sldId="267"/>
        </pc:sldMkLst>
        <pc:spChg chg="mod">
          <ac:chgData name="Ulrich Mersch-Justus" userId="449898419f8d5121" providerId="LiveId" clId="{CBE0690B-CC03-46BB-9676-620078077D29}" dt="2020-11-26T19:50:05.993" v="720" actId="20577"/>
          <ac:spMkLst>
            <pc:docMk/>
            <pc:sldMk cId="1153371943" sldId="267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51:17.120" v="750" actId="207"/>
          <ac:spMkLst>
            <pc:docMk/>
            <pc:sldMk cId="1153371943" sldId="267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50:33.520" v="736" actId="20577"/>
          <ac:spMkLst>
            <pc:docMk/>
            <pc:sldMk cId="1153371943" sldId="267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50:26.540" v="730" actId="20577"/>
          <ac:spMkLst>
            <pc:docMk/>
            <pc:sldMk cId="1153371943" sldId="267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51:21.944" v="751" actId="207"/>
          <ac:spMkLst>
            <pc:docMk/>
            <pc:sldMk cId="1153371943" sldId="267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51:17.120" v="750" actId="207"/>
          <ac:spMkLst>
            <pc:docMk/>
            <pc:sldMk cId="1153371943" sldId="267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50:59.624" v="748" actId="20577"/>
          <ac:spMkLst>
            <pc:docMk/>
            <pc:sldMk cId="1153371943" sldId="267"/>
            <ac:spMk id="31" creationId="{14C386B2-D0B3-4606-941F-C5DCFB6A18D1}"/>
          </ac:spMkLst>
        </pc:spChg>
      </pc:sldChg>
      <pc:sldChg chg="modSp add mod ord modAnim">
        <pc:chgData name="Ulrich Mersch-Justus" userId="449898419f8d5121" providerId="LiveId" clId="{CBE0690B-CC03-46BB-9676-620078077D29}" dt="2020-11-26T20:08:32.040" v="851"/>
        <pc:sldMkLst>
          <pc:docMk/>
          <pc:sldMk cId="1952081241" sldId="268"/>
        </pc:sldMkLst>
        <pc:spChg chg="mod">
          <ac:chgData name="Ulrich Mersch-Justus" userId="449898419f8d5121" providerId="LiveId" clId="{CBE0690B-CC03-46BB-9676-620078077D29}" dt="2020-11-26T19:25:19.985" v="411" actId="20577"/>
          <ac:spMkLst>
            <pc:docMk/>
            <pc:sldMk cId="1952081241" sldId="268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26:06.409" v="455" actId="1037"/>
          <ac:spMkLst>
            <pc:docMk/>
            <pc:sldMk cId="1952081241" sldId="268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26:06.409" v="455" actId="1037"/>
          <ac:spMkLst>
            <pc:docMk/>
            <pc:sldMk cId="1952081241" sldId="268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26:06.409" v="455" actId="1037"/>
          <ac:spMkLst>
            <pc:docMk/>
            <pc:sldMk cId="1952081241" sldId="268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26:06.409" v="455" actId="1037"/>
          <ac:spMkLst>
            <pc:docMk/>
            <pc:sldMk cId="1952081241" sldId="268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26:06.409" v="455" actId="1037"/>
          <ac:spMkLst>
            <pc:docMk/>
            <pc:sldMk cId="1952081241" sldId="268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26:06.409" v="455" actId="1037"/>
          <ac:spMkLst>
            <pc:docMk/>
            <pc:sldMk cId="1952081241" sldId="268"/>
            <ac:spMk id="31" creationId="{14C386B2-D0B3-4606-941F-C5DCFB6A18D1}"/>
          </ac:spMkLst>
        </pc:spChg>
      </pc:sldChg>
      <pc:sldChg chg="modSp add mod modAnim">
        <pc:chgData name="Ulrich Mersch-Justus" userId="449898419f8d5121" providerId="LiveId" clId="{CBE0690B-CC03-46BB-9676-620078077D29}" dt="2020-11-26T20:08:11.610" v="847"/>
        <pc:sldMkLst>
          <pc:docMk/>
          <pc:sldMk cId="3414846134" sldId="269"/>
        </pc:sldMkLst>
        <pc:spChg chg="mod">
          <ac:chgData name="Ulrich Mersch-Justus" userId="449898419f8d5121" providerId="LiveId" clId="{CBE0690B-CC03-46BB-9676-620078077D29}" dt="2020-11-26T19:30:20.059" v="486" actId="20577"/>
          <ac:spMkLst>
            <pc:docMk/>
            <pc:sldMk cId="3414846134" sldId="269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31:08.463" v="492" actId="20577"/>
          <ac:spMkLst>
            <pc:docMk/>
            <pc:sldMk cId="3414846134" sldId="269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31:31.438" v="496" actId="207"/>
          <ac:spMkLst>
            <pc:docMk/>
            <pc:sldMk cId="3414846134" sldId="269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31:31.438" v="496" actId="207"/>
          <ac:spMkLst>
            <pc:docMk/>
            <pc:sldMk cId="3414846134" sldId="269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31:36.082" v="497" actId="207"/>
          <ac:spMkLst>
            <pc:docMk/>
            <pc:sldMk cId="3414846134" sldId="269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31:11.057" v="493" actId="20577"/>
          <ac:spMkLst>
            <pc:docMk/>
            <pc:sldMk cId="3414846134" sldId="269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31:31.438" v="496" actId="207"/>
          <ac:spMkLst>
            <pc:docMk/>
            <pc:sldMk cId="3414846134" sldId="269"/>
            <ac:spMk id="31" creationId="{14C386B2-D0B3-4606-941F-C5DCFB6A18D1}"/>
          </ac:spMkLst>
        </pc:spChg>
      </pc:sldChg>
      <pc:sldChg chg="modSp add mod ord modAnim">
        <pc:chgData name="Ulrich Mersch-Justus" userId="449898419f8d5121" providerId="LiveId" clId="{CBE0690B-CC03-46BB-9676-620078077D29}" dt="2020-11-26T20:06:43.167" v="836"/>
        <pc:sldMkLst>
          <pc:docMk/>
          <pc:sldMk cId="17925380" sldId="270"/>
        </pc:sldMkLst>
        <pc:spChg chg="mod">
          <ac:chgData name="Ulrich Mersch-Justus" userId="449898419f8d5121" providerId="LiveId" clId="{CBE0690B-CC03-46BB-9676-620078077D29}" dt="2020-11-26T19:32:55.776" v="503" actId="20577"/>
          <ac:spMkLst>
            <pc:docMk/>
            <pc:sldMk cId="17925380" sldId="270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46:25.999" v="695" actId="1038"/>
          <ac:spMkLst>
            <pc:docMk/>
            <pc:sldMk cId="17925380" sldId="270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46:25.999" v="695" actId="1038"/>
          <ac:spMkLst>
            <pc:docMk/>
            <pc:sldMk cId="17925380" sldId="270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46:25.999" v="695" actId="1038"/>
          <ac:spMkLst>
            <pc:docMk/>
            <pc:sldMk cId="17925380" sldId="270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46:25.999" v="695" actId="1038"/>
          <ac:spMkLst>
            <pc:docMk/>
            <pc:sldMk cId="17925380" sldId="270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46:31.705" v="696" actId="20577"/>
          <ac:spMkLst>
            <pc:docMk/>
            <pc:sldMk cId="17925380" sldId="270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46:25.999" v="695" actId="1038"/>
          <ac:spMkLst>
            <pc:docMk/>
            <pc:sldMk cId="17925380" sldId="270"/>
            <ac:spMk id="31" creationId="{14C386B2-D0B3-4606-941F-C5DCFB6A18D1}"/>
          </ac:spMkLst>
        </pc:spChg>
      </pc:sldChg>
      <pc:sldChg chg="addSp delSp modSp add mod ord modAnim">
        <pc:chgData name="Ulrich Mersch-Justus" userId="449898419f8d5121" providerId="LiveId" clId="{CBE0690B-CC03-46BB-9676-620078077D29}" dt="2020-11-26T20:18:08.007" v="892" actId="20577"/>
        <pc:sldMkLst>
          <pc:docMk/>
          <pc:sldMk cId="1559474400" sldId="271"/>
        </pc:sldMkLst>
        <pc:spChg chg="mod">
          <ac:chgData name="Ulrich Mersch-Justus" userId="449898419f8d5121" providerId="LiveId" clId="{CBE0690B-CC03-46BB-9676-620078077D29}" dt="2020-11-26T19:39:27.488" v="593" actId="20577"/>
          <ac:spMkLst>
            <pc:docMk/>
            <pc:sldMk cId="1559474400" sldId="271"/>
            <ac:spMk id="7" creationId="{54A30EB7-955C-4671-9E71-369C496EAAB7}"/>
          </ac:spMkLst>
        </pc:spChg>
        <pc:spChg chg="add del">
          <ac:chgData name="Ulrich Mersch-Justus" userId="449898419f8d5121" providerId="LiveId" clId="{CBE0690B-CC03-46BB-9676-620078077D29}" dt="2020-11-26T19:38:57.045" v="585" actId="21"/>
          <ac:spMkLst>
            <pc:docMk/>
            <pc:sldMk cId="1559474400" sldId="271"/>
            <ac:spMk id="11" creationId="{EE5E35E9-7E47-46EA-A923-A2EC832CD915}"/>
          </ac:spMkLst>
        </pc:spChg>
        <pc:spChg chg="add mod">
          <ac:chgData name="Ulrich Mersch-Justus" userId="449898419f8d5121" providerId="LiveId" clId="{CBE0690B-CC03-46BB-9676-620078077D29}" dt="2020-11-26T19:40:33.404" v="627" actId="20577"/>
          <ac:spMkLst>
            <pc:docMk/>
            <pc:sldMk cId="1559474400" sldId="271"/>
            <ac:spMk id="12" creationId="{7DF3FDFE-E0AB-4D47-AE53-4D8DB235CE4A}"/>
          </ac:spMkLst>
        </pc:spChg>
        <pc:spChg chg="add mod">
          <ac:chgData name="Ulrich Mersch-Justus" userId="449898419f8d5121" providerId="LiveId" clId="{CBE0690B-CC03-46BB-9676-620078077D29}" dt="2020-11-26T19:40:24.894" v="624" actId="20577"/>
          <ac:spMkLst>
            <pc:docMk/>
            <pc:sldMk cId="1559474400" sldId="271"/>
            <ac:spMk id="13" creationId="{FA75CABE-FDF3-4F54-85B5-CC481CE75F6A}"/>
          </ac:spMkLst>
        </pc:spChg>
        <pc:spChg chg="add mod">
          <ac:chgData name="Ulrich Mersch-Justus" userId="449898419f8d5121" providerId="LiveId" clId="{CBE0690B-CC03-46BB-9676-620078077D29}" dt="2020-11-26T19:40:22.212" v="623" actId="20577"/>
          <ac:spMkLst>
            <pc:docMk/>
            <pc:sldMk cId="1559474400" sldId="271"/>
            <ac:spMk id="14" creationId="{52501AEF-CB21-4D02-90AD-4D12766EC84F}"/>
          </ac:spMkLst>
        </pc:spChg>
        <pc:spChg chg="add mod">
          <ac:chgData name="Ulrich Mersch-Justus" userId="449898419f8d5121" providerId="LiveId" clId="{CBE0690B-CC03-46BB-9676-620078077D29}" dt="2020-11-26T20:18:08.007" v="892" actId="20577"/>
          <ac:spMkLst>
            <pc:docMk/>
            <pc:sldMk cId="1559474400" sldId="271"/>
            <ac:spMk id="15" creationId="{C2CEB391-7571-4E87-B5E5-C470F6AF51E3}"/>
          </ac:spMkLst>
        </pc:spChg>
        <pc:spChg chg="add mod">
          <ac:chgData name="Ulrich Mersch-Justus" userId="449898419f8d5121" providerId="LiveId" clId="{CBE0690B-CC03-46BB-9676-620078077D29}" dt="2020-11-26T19:40:30.308" v="625" actId="20577"/>
          <ac:spMkLst>
            <pc:docMk/>
            <pc:sldMk cId="1559474400" sldId="271"/>
            <ac:spMk id="16" creationId="{EC9EF84D-E8AB-4D15-BE16-A40498086690}"/>
          </ac:spMkLst>
        </pc:spChg>
        <pc:spChg chg="add mod">
          <ac:chgData name="Ulrich Mersch-Justus" userId="449898419f8d5121" providerId="LiveId" clId="{CBE0690B-CC03-46BB-9676-620078077D29}" dt="2020-11-26T19:41:02.521" v="629" actId="207"/>
          <ac:spMkLst>
            <pc:docMk/>
            <pc:sldMk cId="1559474400" sldId="271"/>
            <ac:spMk id="17" creationId="{C4DA7275-09DB-45B7-8B16-4CE369723D0F}"/>
          </ac:spMkLst>
        </pc:spChg>
        <pc:spChg chg="mod">
          <ac:chgData name="Ulrich Mersch-Justus" userId="449898419f8d5121" providerId="LiveId" clId="{CBE0690B-CC03-46BB-9676-620078077D29}" dt="2020-11-26T19:39:32.340" v="594" actId="207"/>
          <ac:spMkLst>
            <pc:docMk/>
            <pc:sldMk cId="1559474400" sldId="271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39:09.491" v="589" actId="20577"/>
          <ac:spMkLst>
            <pc:docMk/>
            <pc:sldMk cId="1559474400" sldId="271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39:05.341" v="587" actId="20577"/>
          <ac:spMkLst>
            <pc:docMk/>
            <pc:sldMk cId="1559474400" sldId="271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39:13.131" v="590" actId="20577"/>
          <ac:spMkLst>
            <pc:docMk/>
            <pc:sldMk cId="1559474400" sldId="271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39:21.935" v="592" actId="20577"/>
          <ac:spMkLst>
            <pc:docMk/>
            <pc:sldMk cId="1559474400" sldId="271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41:02.521" v="629" actId="207"/>
          <ac:spMkLst>
            <pc:docMk/>
            <pc:sldMk cId="1559474400" sldId="271"/>
            <ac:spMk id="31" creationId="{14C386B2-D0B3-4606-941F-C5DCFB6A18D1}"/>
          </ac:spMkLst>
        </pc:spChg>
      </pc:sldChg>
      <pc:sldChg chg="modSp add del mod ord modAnim">
        <pc:chgData name="Ulrich Mersch-Justus" userId="449898419f8d5121" providerId="LiveId" clId="{CBE0690B-CC03-46BB-9676-620078077D29}" dt="2020-11-26T20:07:34.806" v="841"/>
        <pc:sldMkLst>
          <pc:docMk/>
          <pc:sldMk cId="4006468222" sldId="272"/>
        </pc:sldMkLst>
        <pc:spChg chg="mod">
          <ac:chgData name="Ulrich Mersch-Justus" userId="449898419f8d5121" providerId="LiveId" clId="{CBE0690B-CC03-46BB-9676-620078077D29}" dt="2020-11-26T19:43:04.923" v="662" actId="20577"/>
          <ac:spMkLst>
            <pc:docMk/>
            <pc:sldMk cId="4006468222" sldId="272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43:27.640" v="670" actId="20577"/>
          <ac:spMkLst>
            <pc:docMk/>
            <pc:sldMk cId="4006468222" sldId="272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43:31.505" v="671" actId="20577"/>
          <ac:spMkLst>
            <pc:docMk/>
            <pc:sldMk cId="4006468222" sldId="272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43:39.785" v="672" actId="207"/>
          <ac:spMkLst>
            <pc:docMk/>
            <pc:sldMk cId="4006468222" sldId="272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43:39.785" v="672" actId="207"/>
          <ac:spMkLst>
            <pc:docMk/>
            <pc:sldMk cId="4006468222" sldId="272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43:44.508" v="673" actId="207"/>
          <ac:spMkLst>
            <pc:docMk/>
            <pc:sldMk cId="4006468222" sldId="272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43:24.903" v="669" actId="20577"/>
          <ac:spMkLst>
            <pc:docMk/>
            <pc:sldMk cId="4006468222" sldId="272"/>
            <ac:spMk id="31" creationId="{14C386B2-D0B3-4606-941F-C5DCFB6A18D1}"/>
          </ac:spMkLst>
        </pc:spChg>
      </pc:sldChg>
      <pc:sldChg chg="modSp add mod modAnim">
        <pc:chgData name="Ulrich Mersch-Justus" userId="449898419f8d5121" providerId="LiveId" clId="{CBE0690B-CC03-46BB-9676-620078077D29}" dt="2020-11-26T20:10:52.359" v="854"/>
        <pc:sldMkLst>
          <pc:docMk/>
          <pc:sldMk cId="2022028395" sldId="273"/>
        </pc:sldMkLst>
        <pc:spChg chg="mod">
          <ac:chgData name="Ulrich Mersch-Justus" userId="449898419f8d5121" providerId="LiveId" clId="{CBE0690B-CC03-46BB-9676-620078077D29}" dt="2020-11-26T19:47:55.422" v="704" actId="20577"/>
          <ac:spMkLst>
            <pc:docMk/>
            <pc:sldMk cId="2022028395" sldId="273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48:40.134" v="708" actId="20577"/>
          <ac:spMkLst>
            <pc:docMk/>
            <pc:sldMk cId="2022028395" sldId="273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48:57.210" v="713" actId="207"/>
          <ac:spMkLst>
            <pc:docMk/>
            <pc:sldMk cId="2022028395" sldId="273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48:28.202" v="706" actId="20577"/>
          <ac:spMkLst>
            <pc:docMk/>
            <pc:sldMk cId="2022028395" sldId="273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49:01.796" v="714" actId="207"/>
          <ac:spMkLst>
            <pc:docMk/>
            <pc:sldMk cId="2022028395" sldId="273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48:43.982" v="710" actId="20577"/>
          <ac:spMkLst>
            <pc:docMk/>
            <pc:sldMk cId="2022028395" sldId="273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48:48.509" v="712" actId="20577"/>
          <ac:spMkLst>
            <pc:docMk/>
            <pc:sldMk cId="2022028395" sldId="273"/>
            <ac:spMk id="31" creationId="{14C386B2-D0B3-4606-941F-C5DCFB6A18D1}"/>
          </ac:spMkLst>
        </pc:spChg>
      </pc:sldChg>
      <pc:sldChg chg="modSp add mod ord modAnim">
        <pc:chgData name="Ulrich Mersch-Justus" userId="449898419f8d5121" providerId="LiveId" clId="{CBE0690B-CC03-46BB-9676-620078077D29}" dt="2020-11-26T20:07:56.462" v="844"/>
        <pc:sldMkLst>
          <pc:docMk/>
          <pc:sldMk cId="877506863" sldId="274"/>
        </pc:sldMkLst>
        <pc:spChg chg="mod">
          <ac:chgData name="Ulrich Mersch-Justus" userId="449898419f8d5121" providerId="LiveId" clId="{CBE0690B-CC03-46BB-9676-620078077D29}" dt="2020-11-26T19:53:14.718" v="760" actId="20577"/>
          <ac:spMkLst>
            <pc:docMk/>
            <pc:sldMk cId="877506863" sldId="274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54:20.793" v="770" actId="207"/>
          <ac:spMkLst>
            <pc:docMk/>
            <pc:sldMk cId="877506863" sldId="274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54:13.868" v="769" actId="207"/>
          <ac:spMkLst>
            <pc:docMk/>
            <pc:sldMk cId="877506863" sldId="274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53:34.630" v="763" actId="20577"/>
          <ac:spMkLst>
            <pc:docMk/>
            <pc:sldMk cId="877506863" sldId="274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53:53.178" v="765"/>
          <ac:spMkLst>
            <pc:docMk/>
            <pc:sldMk cId="877506863" sldId="274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54:20.793" v="770" actId="207"/>
          <ac:spMkLst>
            <pc:docMk/>
            <pc:sldMk cId="877506863" sldId="274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54:08.369" v="768"/>
          <ac:spMkLst>
            <pc:docMk/>
            <pc:sldMk cId="877506863" sldId="274"/>
            <ac:spMk id="31" creationId="{14C386B2-D0B3-4606-941F-C5DCFB6A18D1}"/>
          </ac:spMkLst>
        </pc:spChg>
      </pc:sldChg>
      <pc:sldChg chg="modSp add mod modAnim">
        <pc:chgData name="Ulrich Mersch-Justus" userId="449898419f8d5121" providerId="LiveId" clId="{CBE0690B-CC03-46BB-9676-620078077D29}" dt="2020-11-26T20:17:30.831" v="890"/>
        <pc:sldMkLst>
          <pc:docMk/>
          <pc:sldMk cId="3302380189" sldId="275"/>
        </pc:sldMkLst>
        <pc:spChg chg="mod">
          <ac:chgData name="Ulrich Mersch-Justus" userId="449898419f8d5121" providerId="LiveId" clId="{CBE0690B-CC03-46BB-9676-620078077D29}" dt="2020-11-26T19:57:03.457" v="779" actId="20577"/>
          <ac:spMkLst>
            <pc:docMk/>
            <pc:sldMk cId="3302380189" sldId="275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19:57:35.619" v="783"/>
          <ac:spMkLst>
            <pc:docMk/>
            <pc:sldMk cId="3302380189" sldId="275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19:57:55.960" v="787" actId="207"/>
          <ac:spMkLst>
            <pc:docMk/>
            <pc:sldMk cId="3302380189" sldId="275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19:57:19.943" v="780"/>
          <ac:spMkLst>
            <pc:docMk/>
            <pc:sldMk cId="3302380189" sldId="275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19:57:52.234" v="786" actId="207"/>
          <ac:spMkLst>
            <pc:docMk/>
            <pc:sldMk cId="3302380189" sldId="275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19:57:41.058" v="784"/>
          <ac:spMkLst>
            <pc:docMk/>
            <pc:sldMk cId="3302380189" sldId="275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19:57:46.208" v="785"/>
          <ac:spMkLst>
            <pc:docMk/>
            <pc:sldMk cId="3302380189" sldId="275"/>
            <ac:spMk id="31" creationId="{14C386B2-D0B3-4606-941F-C5DCFB6A18D1}"/>
          </ac:spMkLst>
        </pc:spChg>
      </pc:sldChg>
      <pc:sldChg chg="add del">
        <pc:chgData name="Ulrich Mersch-Justus" userId="449898419f8d5121" providerId="LiveId" clId="{CBE0690B-CC03-46BB-9676-620078077D29}" dt="2020-11-26T19:56:43.409" v="772"/>
        <pc:sldMkLst>
          <pc:docMk/>
          <pc:sldMk cId="3723839047" sldId="275"/>
        </pc:sldMkLst>
      </pc:sldChg>
      <pc:sldChg chg="modSp add mod modAnim">
        <pc:chgData name="Ulrich Mersch-Justus" userId="449898419f8d5121" providerId="LiveId" clId="{CBE0690B-CC03-46BB-9676-620078077D29}" dt="2020-11-26T20:11:30.950" v="861"/>
        <pc:sldMkLst>
          <pc:docMk/>
          <pc:sldMk cId="1464777861" sldId="276"/>
        </pc:sldMkLst>
        <pc:spChg chg="mod">
          <ac:chgData name="Ulrich Mersch-Justus" userId="449898419f8d5121" providerId="LiveId" clId="{CBE0690B-CC03-46BB-9676-620078077D29}" dt="2020-11-26T20:00:00.420" v="796" actId="20577"/>
          <ac:spMkLst>
            <pc:docMk/>
            <pc:sldMk cId="1464777861" sldId="276"/>
            <ac:spMk id="7" creationId="{54A30EB7-955C-4671-9E71-369C496EAAB7}"/>
          </ac:spMkLst>
        </pc:spChg>
        <pc:spChg chg="mod">
          <ac:chgData name="Ulrich Mersch-Justus" userId="449898419f8d5121" providerId="LiveId" clId="{CBE0690B-CC03-46BB-9676-620078077D29}" dt="2020-11-26T20:00:34.387" v="805"/>
          <ac:spMkLst>
            <pc:docMk/>
            <pc:sldMk cId="1464777861" sldId="276"/>
            <ac:spMk id="18" creationId="{DD15FFF5-E43E-4371-9D48-EE065133A5CD}"/>
          </ac:spMkLst>
        </pc:spChg>
        <pc:spChg chg="mod">
          <ac:chgData name="Ulrich Mersch-Justus" userId="449898419f8d5121" providerId="LiveId" clId="{CBE0690B-CC03-46BB-9676-620078077D29}" dt="2020-11-26T20:00:56.555" v="809" actId="207"/>
          <ac:spMkLst>
            <pc:docMk/>
            <pc:sldMk cId="1464777861" sldId="276"/>
            <ac:spMk id="19" creationId="{39A6C1D0-AC96-4452-B093-0CEBD8B74B63}"/>
          </ac:spMkLst>
        </pc:spChg>
        <pc:spChg chg="mod">
          <ac:chgData name="Ulrich Mersch-Justus" userId="449898419f8d5121" providerId="LiveId" clId="{CBE0690B-CC03-46BB-9676-620078077D29}" dt="2020-11-26T20:00:50.992" v="808"/>
          <ac:spMkLst>
            <pc:docMk/>
            <pc:sldMk cId="1464777861" sldId="276"/>
            <ac:spMk id="21" creationId="{34E179F5-228D-47C8-99D2-9D08E83B0B9A}"/>
          </ac:spMkLst>
        </pc:spChg>
        <pc:spChg chg="mod">
          <ac:chgData name="Ulrich Mersch-Justus" userId="449898419f8d5121" providerId="LiveId" clId="{CBE0690B-CC03-46BB-9676-620078077D29}" dt="2020-11-26T20:00:39.425" v="806"/>
          <ac:spMkLst>
            <pc:docMk/>
            <pc:sldMk cId="1464777861" sldId="276"/>
            <ac:spMk id="23" creationId="{DA8E2C07-125D-4353-A542-2C7FC18A7EF8}"/>
          </ac:spMkLst>
        </pc:spChg>
        <pc:spChg chg="mod">
          <ac:chgData name="Ulrich Mersch-Justus" userId="449898419f8d5121" providerId="LiveId" clId="{CBE0690B-CC03-46BB-9676-620078077D29}" dt="2020-11-26T20:00:29.519" v="804"/>
          <ac:spMkLst>
            <pc:docMk/>
            <pc:sldMk cId="1464777861" sldId="276"/>
            <ac:spMk id="25" creationId="{B685BA2F-D219-43B4-B2DC-26FB1EB53BC9}"/>
          </ac:spMkLst>
        </pc:spChg>
        <pc:spChg chg="mod">
          <ac:chgData name="Ulrich Mersch-Justus" userId="449898419f8d5121" providerId="LiveId" clId="{CBE0690B-CC03-46BB-9676-620078077D29}" dt="2020-11-26T20:01:01.228" v="810" actId="207"/>
          <ac:spMkLst>
            <pc:docMk/>
            <pc:sldMk cId="1464777861" sldId="276"/>
            <ac:spMk id="31" creationId="{14C386B2-D0B3-4606-941F-C5DCFB6A18D1}"/>
          </ac:spMkLst>
        </pc:spChg>
      </pc:sldChg>
    </pc:docChg>
  </pc:docChgLst>
  <pc:docChgLst>
    <pc:chgData name="Ulrich Mersch-Justus" userId="449898419f8d5121" providerId="LiveId" clId="{01E98B36-A61B-4489-A126-EE41428E7BB1}"/>
    <pc:docChg chg="undo custSel addSld delSld modSld sldOrd modMainMaster">
      <pc:chgData name="Ulrich Mersch-Justus" userId="449898419f8d5121" providerId="LiveId" clId="{01E98B36-A61B-4489-A126-EE41428E7BB1}" dt="2020-11-27T21:32:34.223" v="915"/>
      <pc:docMkLst>
        <pc:docMk/>
      </pc:docMkLst>
      <pc:sldChg chg="modSp mod setBg modAnim">
        <pc:chgData name="Ulrich Mersch-Justus" userId="449898419f8d5121" providerId="LiveId" clId="{01E98B36-A61B-4489-A126-EE41428E7BB1}" dt="2020-11-27T20:45:01.099" v="495"/>
        <pc:sldMkLst>
          <pc:docMk/>
          <pc:sldMk cId="232954629" sldId="263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232954629" sldId="263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45:01.099" v="495"/>
          <ac:spMkLst>
            <pc:docMk/>
            <pc:sldMk cId="232954629" sldId="263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45:01.099" v="495"/>
          <ac:spMkLst>
            <pc:docMk/>
            <pc:sldMk cId="232954629" sldId="263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45:01.099" v="495"/>
          <ac:spMkLst>
            <pc:docMk/>
            <pc:sldMk cId="232954629" sldId="263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45:01.099" v="495"/>
          <ac:spMkLst>
            <pc:docMk/>
            <pc:sldMk cId="232954629" sldId="263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45:01.099" v="495"/>
          <ac:spMkLst>
            <pc:docMk/>
            <pc:sldMk cId="232954629" sldId="263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45:01.099" v="495"/>
          <ac:spMkLst>
            <pc:docMk/>
            <pc:sldMk cId="232954629" sldId="263"/>
            <ac:spMk id="31" creationId="{14C386B2-D0B3-4606-941F-C5DCFB6A18D1}"/>
          </ac:spMkLst>
        </pc:spChg>
        <pc:graphicFrameChg chg="mod modGraphic">
          <ac:chgData name="Ulrich Mersch-Justus" userId="449898419f8d5121" providerId="LiveId" clId="{01E98B36-A61B-4489-A126-EE41428E7BB1}" dt="2020-11-27T20:16:43.500" v="81" actId="1076"/>
          <ac:graphicFrameMkLst>
            <pc:docMk/>
            <pc:sldMk cId="232954629" sldId="263"/>
            <ac:graphicFrameMk id="4" creationId="{68B2A0B1-476A-432C-91E2-D2500E4B2A01}"/>
          </ac:graphicFrameMkLst>
        </pc:graphicFrameChg>
      </pc:sldChg>
      <pc:sldChg chg="modSp del mod setBg">
        <pc:chgData name="Ulrich Mersch-Justus" userId="449898419f8d5121" providerId="LiveId" clId="{01E98B36-A61B-4489-A126-EE41428E7BB1}" dt="2020-11-27T21:19:08.147" v="838" actId="47"/>
        <pc:sldMkLst>
          <pc:docMk/>
          <pc:sldMk cId="695105155" sldId="265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695105155" sldId="265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20:29.905" v="110" actId="14100"/>
          <ac:graphicFrameMkLst>
            <pc:docMk/>
            <pc:sldMk cId="695105155" sldId="265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6:40.119" v="823" actId="47"/>
        <pc:sldMkLst>
          <pc:docMk/>
          <pc:sldMk cId="2376588711" sldId="266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376588711" sldId="266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2376588711" sldId="266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5:57.036" v="821" actId="47"/>
        <pc:sldMkLst>
          <pc:docMk/>
          <pc:sldMk cId="1153371943" sldId="267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153371943" sldId="267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1153371943" sldId="267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09:33.528" v="709" actId="47"/>
        <pc:sldMkLst>
          <pc:docMk/>
          <pc:sldMk cId="1952081241" sldId="268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952081241" sldId="268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1952081241" sldId="268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08:13.113" v="704" actId="47"/>
        <pc:sldMkLst>
          <pc:docMk/>
          <pc:sldMk cId="3414846134" sldId="269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414846134" sldId="269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3414846134" sldId="269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6:18.641" v="822" actId="47"/>
        <pc:sldMkLst>
          <pc:docMk/>
          <pc:sldMk cId="17925380" sldId="270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7925380" sldId="270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17925380" sldId="270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0:34.698" v="714" actId="47"/>
        <pc:sldMkLst>
          <pc:docMk/>
          <pc:sldMk cId="1559474400" sldId="271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2" creationId="{7DF3FDFE-E0AB-4D47-AE53-4D8DB235CE4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3" creationId="{FA75CABE-FDF3-4F54-85B5-CC481CE75F6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4" creationId="{52501AEF-CB21-4D02-90AD-4D12766EC84F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5" creationId="{C2CEB391-7571-4E87-B5E5-C470F6AF51E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6" creationId="{EC9EF84D-E8AB-4D15-BE16-A40498086690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7" creationId="{C4DA7275-09DB-45B7-8B16-4CE369723D0F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559474400" sldId="271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1559474400" sldId="271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08:38.655" v="705" actId="47"/>
        <pc:sldMkLst>
          <pc:docMk/>
          <pc:sldMk cId="4006468222" sldId="272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4006468222" sldId="272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4006468222" sldId="272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2:08.289" v="718" actId="47"/>
        <pc:sldMkLst>
          <pc:docMk/>
          <pc:sldMk cId="2022028395" sldId="273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2022028395" sldId="273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2022028395" sldId="273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5:39.983" v="820" actId="47"/>
        <pc:sldMkLst>
          <pc:docMk/>
          <pc:sldMk cId="877506863" sldId="274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877506863" sldId="274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877506863" sldId="274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11:47.952" v="717" actId="47"/>
        <pc:sldMkLst>
          <pc:docMk/>
          <pc:sldMk cId="3302380189" sldId="275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3302380189" sldId="275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3302380189" sldId="275"/>
            <ac:graphicFrameMk id="4" creationId="{68B2A0B1-476A-432C-91E2-D2500E4B2A01}"/>
          </ac:graphicFrameMkLst>
        </pc:graphicFrameChg>
      </pc:sldChg>
      <pc:sldChg chg="modSp del">
        <pc:chgData name="Ulrich Mersch-Justus" userId="449898419f8d5121" providerId="LiveId" clId="{01E98B36-A61B-4489-A126-EE41428E7BB1}" dt="2020-11-27T21:21:42.201" v="863" actId="47"/>
        <pc:sldMkLst>
          <pc:docMk/>
          <pc:sldMk cId="1464777861" sldId="276"/>
        </pc:sld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k cId="1464777861" sldId="276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12:18.967" v="1"/>
          <ac:graphicFrameMkLst>
            <pc:docMk/>
            <pc:sldMk cId="1464777861" sldId="276"/>
            <ac:graphicFrameMk id="4" creationId="{68B2A0B1-476A-432C-91E2-D2500E4B2A01}"/>
          </ac:graphicFrameMkLst>
        </pc:graphicFrameChg>
      </pc:sldChg>
      <pc:sldChg chg="new del">
        <pc:chgData name="Ulrich Mersch-Justus" userId="449898419f8d5121" providerId="LiveId" clId="{01E98B36-A61B-4489-A126-EE41428E7BB1}" dt="2020-11-27T20:19:13.758" v="105" actId="680"/>
        <pc:sldMkLst>
          <pc:docMk/>
          <pc:sldMk cId="127339683" sldId="277"/>
        </pc:sldMkLst>
      </pc:sldChg>
      <pc:sldChg chg="modSp add mod setBg modAnim">
        <pc:chgData name="Ulrich Mersch-Justus" userId="449898419f8d5121" providerId="LiveId" clId="{01E98B36-A61B-4489-A126-EE41428E7BB1}" dt="2020-11-27T21:29:00.427" v="896" actId="207"/>
        <pc:sldMkLst>
          <pc:docMk/>
          <pc:sldMk cId="671851172" sldId="277"/>
        </pc:sldMkLst>
        <pc:spChg chg="mod">
          <ac:chgData name="Ulrich Mersch-Justus" userId="449898419f8d5121" providerId="LiveId" clId="{01E98B36-A61B-4489-A126-EE41428E7BB1}" dt="2020-11-27T21:08:50.566" v="706" actId="20577"/>
          <ac:spMkLst>
            <pc:docMk/>
            <pc:sldMk cId="671851172" sldId="277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9:00.427" v="896" actId="207"/>
          <ac:spMkLst>
            <pc:docMk/>
            <pc:sldMk cId="671851172" sldId="277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45:11.981" v="497" actId="1076"/>
          <ac:spMkLst>
            <pc:docMk/>
            <pc:sldMk cId="671851172" sldId="277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45:11.981" v="497" actId="1076"/>
          <ac:spMkLst>
            <pc:docMk/>
            <pc:sldMk cId="671851172" sldId="277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45:11.981" v="497" actId="1076"/>
          <ac:spMkLst>
            <pc:docMk/>
            <pc:sldMk cId="671851172" sldId="277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45:11.981" v="497" actId="1076"/>
          <ac:spMkLst>
            <pc:docMk/>
            <pc:sldMk cId="671851172" sldId="277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45:11.981" v="497" actId="1076"/>
          <ac:spMkLst>
            <pc:docMk/>
            <pc:sldMk cId="671851172" sldId="277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24:22.069" v="140" actId="1076"/>
          <ac:graphicFrameMkLst>
            <pc:docMk/>
            <pc:sldMk cId="671851172" sldId="277"/>
            <ac:graphicFrameMk id="4" creationId="{68B2A0B1-476A-432C-91E2-D2500E4B2A01}"/>
          </ac:graphicFrameMkLst>
        </pc:graphicFrameChg>
      </pc:sldChg>
      <pc:sldChg chg="modSp add mod setBg modAnim">
        <pc:chgData name="Ulrich Mersch-Justus" userId="449898419f8d5121" providerId="LiveId" clId="{01E98B36-A61B-4489-A126-EE41428E7BB1}" dt="2020-11-27T21:30:23.989" v="907" actId="207"/>
        <pc:sldMkLst>
          <pc:docMk/>
          <pc:sldMk cId="517427419" sldId="278"/>
        </pc:sldMkLst>
        <pc:spChg chg="mod">
          <ac:chgData name="Ulrich Mersch-Justus" userId="449898419f8d5121" providerId="LiveId" clId="{01E98B36-A61B-4489-A126-EE41428E7BB1}" dt="2020-11-27T20:28:45.139" v="262" actId="20577"/>
          <ac:spMkLst>
            <pc:docMk/>
            <pc:sldMk cId="517427419" sldId="278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30:18.439" v="906" actId="207"/>
          <ac:spMkLst>
            <pc:docMk/>
            <pc:sldMk cId="517427419" sldId="278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30:23.989" v="907" actId="207"/>
          <ac:spMkLst>
            <pc:docMk/>
            <pc:sldMk cId="517427419" sldId="278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1:30:12.151" v="905" actId="207"/>
          <ac:spMkLst>
            <pc:docMk/>
            <pc:sldMk cId="517427419" sldId="278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45:30.749" v="500"/>
          <ac:spMkLst>
            <pc:docMk/>
            <pc:sldMk cId="517427419" sldId="278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30:18.439" v="906" actId="207"/>
          <ac:spMkLst>
            <pc:docMk/>
            <pc:sldMk cId="517427419" sldId="278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45:30.749" v="500"/>
          <ac:spMkLst>
            <pc:docMk/>
            <pc:sldMk cId="517427419" sldId="278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0:30:43.514" v="277" actId="1038"/>
          <ac:graphicFrameMkLst>
            <pc:docMk/>
            <pc:sldMk cId="517427419" sldId="278"/>
            <ac:graphicFrameMk id="4" creationId="{68B2A0B1-476A-432C-91E2-D2500E4B2A01}"/>
          </ac:graphicFrameMkLst>
        </pc:graphicFrameChg>
      </pc:sldChg>
      <pc:sldChg chg="modSp add mod ord setBg modAnim">
        <pc:chgData name="Ulrich Mersch-Justus" userId="449898419f8d5121" providerId="LiveId" clId="{01E98B36-A61B-4489-A126-EE41428E7BB1}" dt="2020-11-27T21:28:08.965" v="891" actId="207"/>
        <pc:sldMkLst>
          <pc:docMk/>
          <pc:sldMk cId="2135588494" sldId="279"/>
        </pc:sldMkLst>
        <pc:spChg chg="mod">
          <ac:chgData name="Ulrich Mersch-Justus" userId="449898419f8d5121" providerId="LiveId" clId="{01E98B36-A61B-4489-A126-EE41428E7BB1}" dt="2020-11-27T20:31:49.014" v="289" actId="20577"/>
          <ac:spMkLst>
            <pc:docMk/>
            <pc:sldMk cId="2135588494" sldId="279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8:08.965" v="891" actId="207"/>
          <ac:spMkLst>
            <pc:docMk/>
            <pc:sldMk cId="2135588494" sldId="279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45:50.235" v="505"/>
          <ac:spMkLst>
            <pc:docMk/>
            <pc:sldMk cId="2135588494" sldId="279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45:50.235" v="505"/>
          <ac:spMkLst>
            <pc:docMk/>
            <pc:sldMk cId="2135588494" sldId="279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28:02.107" v="890" actId="207"/>
          <ac:spMkLst>
            <pc:docMk/>
            <pc:sldMk cId="2135588494" sldId="279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28:08.965" v="891" actId="207"/>
          <ac:spMkLst>
            <pc:docMk/>
            <pc:sldMk cId="2135588494" sldId="279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45:50.235" v="505"/>
          <ac:spMkLst>
            <pc:docMk/>
            <pc:sldMk cId="2135588494" sldId="279"/>
            <ac:spMk id="31" creationId="{14C386B2-D0B3-4606-941F-C5DCFB6A18D1}"/>
          </ac:spMkLst>
        </pc:spChg>
      </pc:sldChg>
      <pc:sldChg chg="modSp add mod ord setBg modAnim">
        <pc:chgData name="Ulrich Mersch-Justus" userId="449898419f8d5121" providerId="LiveId" clId="{01E98B36-A61B-4489-A126-EE41428E7BB1}" dt="2020-11-27T21:22:51.628" v="873"/>
        <pc:sldMkLst>
          <pc:docMk/>
          <pc:sldMk cId="2235694915" sldId="280"/>
        </pc:sldMkLst>
        <pc:spChg chg="mod">
          <ac:chgData name="Ulrich Mersch-Justus" userId="449898419f8d5121" providerId="LiveId" clId="{01E98B36-A61B-4489-A126-EE41428E7BB1}" dt="2020-11-27T20:35:14.866" v="420" actId="14100"/>
          <ac:spMkLst>
            <pc:docMk/>
            <pc:sldMk cId="2235694915" sldId="280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12:55.035" v="752" actId="1037"/>
          <ac:spMkLst>
            <pc:docMk/>
            <pc:sldMk cId="2235694915" sldId="280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12:55.035" v="752" actId="1037"/>
          <ac:spMkLst>
            <pc:docMk/>
            <pc:sldMk cId="2235694915" sldId="280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1:12:55.035" v="752" actId="1037"/>
          <ac:spMkLst>
            <pc:docMk/>
            <pc:sldMk cId="2235694915" sldId="280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12:55.035" v="752" actId="1037"/>
          <ac:spMkLst>
            <pc:docMk/>
            <pc:sldMk cId="2235694915" sldId="280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12:55.035" v="752" actId="1037"/>
          <ac:spMkLst>
            <pc:docMk/>
            <pc:sldMk cId="2235694915" sldId="280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1:12:55.035" v="752" actId="1037"/>
          <ac:spMkLst>
            <pc:docMk/>
            <pc:sldMk cId="2235694915" sldId="280"/>
            <ac:spMk id="31" creationId="{14C386B2-D0B3-4606-941F-C5DCFB6A18D1}"/>
          </ac:spMkLst>
        </pc:spChg>
      </pc:sldChg>
      <pc:sldChg chg="modSp add mod ord setBg modAnim">
        <pc:chgData name="Ulrich Mersch-Justus" userId="449898419f8d5121" providerId="LiveId" clId="{01E98B36-A61B-4489-A126-EE41428E7BB1}" dt="2020-11-27T21:32:34.223" v="915"/>
        <pc:sldMkLst>
          <pc:docMk/>
          <pc:sldMk cId="3457495473" sldId="281"/>
        </pc:sldMkLst>
        <pc:spChg chg="mod">
          <ac:chgData name="Ulrich Mersch-Justus" userId="449898419f8d5121" providerId="LiveId" clId="{01E98B36-A61B-4489-A126-EE41428E7BB1}" dt="2020-11-27T20:48:40.130" v="531" actId="20577"/>
          <ac:spMkLst>
            <pc:docMk/>
            <pc:sldMk cId="3457495473" sldId="281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8:26.316" v="893" actId="207"/>
          <ac:spMkLst>
            <pc:docMk/>
            <pc:sldMk cId="3457495473" sldId="281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49:00.179" v="535"/>
          <ac:spMkLst>
            <pc:docMk/>
            <pc:sldMk cId="3457495473" sldId="281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48:49.584" v="532"/>
          <ac:spMkLst>
            <pc:docMk/>
            <pc:sldMk cId="3457495473" sldId="281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28:20.512" v="892" actId="207"/>
          <ac:spMkLst>
            <pc:docMk/>
            <pc:sldMk cId="3457495473" sldId="281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28:26.316" v="893" actId="207"/>
          <ac:spMkLst>
            <pc:docMk/>
            <pc:sldMk cId="3457495473" sldId="281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49:24.835" v="541"/>
          <ac:spMkLst>
            <pc:docMk/>
            <pc:sldMk cId="3457495473" sldId="281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54.846" v="869" actId="47"/>
        <pc:sldMkLst>
          <pc:docMk/>
          <pc:sldMk cId="1653642625" sldId="282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653642625" sldId="282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653642625" sldId="282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1653642625" sldId="282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1653642625" sldId="282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653642625" sldId="282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653642625" sldId="282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653642625" sldId="282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52.570" v="868" actId="47"/>
        <pc:sldMkLst>
          <pc:docMk/>
          <pc:sldMk cId="3481457228" sldId="283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481457228" sldId="283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481457228" sldId="283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3481457228" sldId="283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3481457228" sldId="283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481457228" sldId="283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481457228" sldId="283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481457228" sldId="283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50.866" v="867" actId="47"/>
        <pc:sldMkLst>
          <pc:docMk/>
          <pc:sldMk cId="590866365" sldId="284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590866365" sldId="284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590866365" sldId="284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590866365" sldId="284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590866365" sldId="284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590866365" sldId="284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590866365" sldId="284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590866365" sldId="284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49.854" v="866" actId="47"/>
        <pc:sldMkLst>
          <pc:docMk/>
          <pc:sldMk cId="3135667297" sldId="285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135667297" sldId="285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135667297" sldId="285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3135667297" sldId="285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3135667297" sldId="285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135667297" sldId="285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135667297" sldId="285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135667297" sldId="285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48.575" v="865" actId="47"/>
        <pc:sldMkLst>
          <pc:docMk/>
          <pc:sldMk cId="1712142567" sldId="286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712142567" sldId="286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712142567" sldId="286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1712142567" sldId="286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1712142567" sldId="286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712142567" sldId="286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712142567" sldId="286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712142567" sldId="286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47.074" v="864" actId="47"/>
        <pc:sldMkLst>
          <pc:docMk/>
          <pc:sldMk cId="1807384103" sldId="287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807384103" sldId="287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807384103" sldId="287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1807384103" sldId="287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1807384103" sldId="287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807384103" sldId="287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807384103" sldId="287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1807384103" sldId="287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37.405" v="862" actId="47"/>
        <pc:sldMkLst>
          <pc:docMk/>
          <pc:sldMk cId="3249861681" sldId="288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249861681" sldId="288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249861681" sldId="288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3249861681" sldId="288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3249861681" sldId="288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249861681" sldId="288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249861681" sldId="288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3249861681" sldId="288"/>
            <ac:spMk id="31" creationId="{14C386B2-D0B3-4606-941F-C5DCFB6A18D1}"/>
          </ac:spMkLst>
        </pc:spChg>
      </pc:sldChg>
      <pc:sldChg chg="modSp add del setBg modAnim">
        <pc:chgData name="Ulrich Mersch-Justus" userId="449898419f8d5121" providerId="LiveId" clId="{01E98B36-A61B-4489-A126-EE41428E7BB1}" dt="2020-11-27T21:21:33.312" v="861" actId="47"/>
        <pc:sldMkLst>
          <pc:docMk/>
          <pc:sldMk cId="2753676022" sldId="289"/>
        </pc:sldMkLst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2753676022" sldId="289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2753676022" sldId="289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2753676022" sldId="289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23:18.700" v="134"/>
          <ac:spMkLst>
            <pc:docMk/>
            <pc:sldMk cId="2753676022" sldId="289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2753676022" sldId="289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2753676022" sldId="289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23:51.169" v="135"/>
          <ac:spMkLst>
            <pc:docMk/>
            <pc:sldMk cId="2753676022" sldId="289"/>
            <ac:spMk id="31" creationId="{14C386B2-D0B3-4606-941F-C5DCFB6A18D1}"/>
          </ac:spMkLst>
        </pc:spChg>
      </pc:sldChg>
      <pc:sldChg chg="modSp add mod ord modAnim">
        <pc:chgData name="Ulrich Mersch-Justus" userId="449898419f8d5121" providerId="LiveId" clId="{01E98B36-A61B-4489-A126-EE41428E7BB1}" dt="2020-11-27T21:28:45.489" v="895" actId="207"/>
        <pc:sldMkLst>
          <pc:docMk/>
          <pc:sldMk cId="2467524388" sldId="290"/>
        </pc:sldMkLst>
        <pc:spChg chg="mod">
          <ac:chgData name="Ulrich Mersch-Justus" userId="449898419f8d5121" providerId="LiveId" clId="{01E98B36-A61B-4489-A126-EE41428E7BB1}" dt="2020-11-27T21:13:08.092" v="753" actId="20577"/>
          <ac:spMkLst>
            <pc:docMk/>
            <pc:sldMk cId="2467524388" sldId="290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8:45.489" v="895" actId="207"/>
          <ac:spMkLst>
            <pc:docMk/>
            <pc:sldMk cId="2467524388" sldId="290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28:37.110" v="894" actId="207"/>
          <ac:spMkLst>
            <pc:docMk/>
            <pc:sldMk cId="2467524388" sldId="290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1:13:56.714" v="809" actId="1038"/>
          <ac:spMkLst>
            <pc:docMk/>
            <pc:sldMk cId="2467524388" sldId="290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14:43.508" v="813" actId="1036"/>
          <ac:spMkLst>
            <pc:docMk/>
            <pc:sldMk cId="2467524388" sldId="290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28:45.489" v="895" actId="207"/>
          <ac:spMkLst>
            <pc:docMk/>
            <pc:sldMk cId="2467524388" sldId="290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1:13:56.714" v="809" actId="1038"/>
          <ac:spMkLst>
            <pc:docMk/>
            <pc:sldMk cId="2467524388" sldId="290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1:13:29.635" v="757" actId="1038"/>
          <ac:graphicFrameMkLst>
            <pc:docMk/>
            <pc:sldMk cId="2467524388" sldId="290"/>
            <ac:graphicFrameMk id="4" creationId="{68B2A0B1-476A-432C-91E2-D2500E4B2A01}"/>
          </ac:graphicFrameMkLst>
        </pc:graphicFrameChg>
      </pc:sldChg>
      <pc:sldChg chg="modSp add mod modAnim">
        <pc:chgData name="Ulrich Mersch-Justus" userId="449898419f8d5121" providerId="LiveId" clId="{01E98B36-A61B-4489-A126-EE41428E7BB1}" dt="2020-11-27T21:30:01.088" v="904" actId="207"/>
        <pc:sldMkLst>
          <pc:docMk/>
          <pc:sldMk cId="2981035924" sldId="291"/>
        </pc:sldMkLst>
        <pc:spChg chg="mod">
          <ac:chgData name="Ulrich Mersch-Justus" userId="449898419f8d5121" providerId="LiveId" clId="{01E98B36-A61B-4489-A126-EE41428E7BB1}" dt="2020-11-27T21:09:57.438" v="710" actId="20577"/>
          <ac:spMkLst>
            <pc:docMk/>
            <pc:sldMk cId="2981035924" sldId="291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30:01.088" v="904" actId="207"/>
          <ac:spMkLst>
            <pc:docMk/>
            <pc:sldMk cId="2981035924" sldId="291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29:55.003" v="903" actId="207"/>
          <ac:spMkLst>
            <pc:docMk/>
            <pc:sldMk cId="2981035924" sldId="291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50:17.719" v="552"/>
          <ac:spMkLst>
            <pc:docMk/>
            <pc:sldMk cId="2981035924" sldId="291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50:29.491" v="554"/>
          <ac:spMkLst>
            <pc:docMk/>
            <pc:sldMk cId="2981035924" sldId="291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30:01.088" v="904" actId="207"/>
          <ac:spMkLst>
            <pc:docMk/>
            <pc:sldMk cId="2981035924" sldId="291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50:50.520" v="557"/>
          <ac:spMkLst>
            <pc:docMk/>
            <pc:sldMk cId="2981035924" sldId="291"/>
            <ac:spMk id="31" creationId="{14C386B2-D0B3-4606-941F-C5DCFB6A18D1}"/>
          </ac:spMkLst>
        </pc:spChg>
      </pc:sldChg>
      <pc:sldChg chg="modSp add mod ord modAnim">
        <pc:chgData name="Ulrich Mersch-Justus" userId="449898419f8d5121" providerId="LiveId" clId="{01E98B36-A61B-4489-A126-EE41428E7BB1}" dt="2020-11-27T21:29:28.774" v="900" actId="207"/>
        <pc:sldMkLst>
          <pc:docMk/>
          <pc:sldMk cId="3252796375" sldId="292"/>
        </pc:sldMkLst>
        <pc:spChg chg="mod">
          <ac:chgData name="Ulrich Mersch-Justus" userId="449898419f8d5121" providerId="LiveId" clId="{01E98B36-A61B-4489-A126-EE41428E7BB1}" dt="2020-11-27T20:51:45.727" v="579" actId="20577"/>
          <ac:spMkLst>
            <pc:docMk/>
            <pc:sldMk cId="3252796375" sldId="292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9:28.774" v="900" actId="207"/>
          <ac:spMkLst>
            <pc:docMk/>
            <pc:sldMk cId="3252796375" sldId="292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29:17.739" v="897" actId="207"/>
          <ac:spMkLst>
            <pc:docMk/>
            <pc:sldMk cId="3252796375" sldId="292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51:55.341" v="580"/>
          <ac:spMkLst>
            <pc:docMk/>
            <pc:sldMk cId="3252796375" sldId="292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52:02.033" v="582"/>
          <ac:spMkLst>
            <pc:docMk/>
            <pc:sldMk cId="3252796375" sldId="292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29:28.774" v="900" actId="207"/>
          <ac:spMkLst>
            <pc:docMk/>
            <pc:sldMk cId="3252796375" sldId="292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52:11.237" v="585"/>
          <ac:spMkLst>
            <pc:docMk/>
            <pc:sldMk cId="3252796375" sldId="292"/>
            <ac:spMk id="31" creationId="{14C386B2-D0B3-4606-941F-C5DCFB6A18D1}"/>
          </ac:spMkLst>
        </pc:spChg>
      </pc:sldChg>
      <pc:sldChg chg="modSp add mod modAnim">
        <pc:chgData name="Ulrich Mersch-Justus" userId="449898419f8d5121" providerId="LiveId" clId="{01E98B36-A61B-4489-A126-EE41428E7BB1}" dt="2020-11-27T21:30:41.553" v="909" actId="207"/>
        <pc:sldMkLst>
          <pc:docMk/>
          <pc:sldMk cId="4166503149" sldId="293"/>
        </pc:sldMkLst>
        <pc:spChg chg="mod">
          <ac:chgData name="Ulrich Mersch-Justus" userId="449898419f8d5121" providerId="LiveId" clId="{01E98B36-A61B-4489-A126-EE41428E7BB1}" dt="2020-11-27T21:11:29.236" v="715" actId="20577"/>
          <ac:spMkLst>
            <pc:docMk/>
            <pc:sldMk cId="4166503149" sldId="293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30:41.553" v="909" actId="207"/>
          <ac:spMkLst>
            <pc:docMk/>
            <pc:sldMk cId="4166503149" sldId="293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53:01.719" v="593"/>
          <ac:spMkLst>
            <pc:docMk/>
            <pc:sldMk cId="4166503149" sldId="293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52:58.086" v="592"/>
          <ac:spMkLst>
            <pc:docMk/>
            <pc:sldMk cId="4166503149" sldId="293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30:34.060" v="908" actId="207"/>
          <ac:spMkLst>
            <pc:docMk/>
            <pc:sldMk cId="4166503149" sldId="293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30:41.553" v="909" actId="207"/>
          <ac:spMkLst>
            <pc:docMk/>
            <pc:sldMk cId="4166503149" sldId="293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0:53:18.796" v="597"/>
          <ac:spMkLst>
            <pc:docMk/>
            <pc:sldMk cId="4166503149" sldId="293"/>
            <ac:spMk id="31" creationId="{14C386B2-D0B3-4606-941F-C5DCFB6A18D1}"/>
          </ac:spMkLst>
        </pc:spChg>
      </pc:sldChg>
      <pc:sldChg chg="addSp modSp add mod ord modAnim">
        <pc:chgData name="Ulrich Mersch-Justus" userId="449898419f8d5121" providerId="LiveId" clId="{01E98B36-A61B-4489-A126-EE41428E7BB1}" dt="2020-11-27T21:31:04.442" v="913" actId="207"/>
        <pc:sldMkLst>
          <pc:docMk/>
          <pc:sldMk cId="3776078530" sldId="294"/>
        </pc:sldMkLst>
        <pc:spChg chg="mod">
          <ac:chgData name="Ulrich Mersch-Justus" userId="449898419f8d5121" providerId="LiveId" clId="{01E98B36-A61B-4489-A126-EE41428E7BB1}" dt="2020-11-27T20:54:12.780" v="605" actId="20577"/>
          <ac:spMkLst>
            <pc:docMk/>
            <pc:sldMk cId="3776078530" sldId="294"/>
            <ac:spMk id="7" creationId="{54A30EB7-955C-4671-9E71-369C496EAAB7}"/>
          </ac:spMkLst>
        </pc:spChg>
        <pc:spChg chg="add mod">
          <ac:chgData name="Ulrich Mersch-Justus" userId="449898419f8d5121" providerId="LiveId" clId="{01E98B36-A61B-4489-A126-EE41428E7BB1}" dt="2020-11-27T21:30:58.662" v="912" actId="207"/>
          <ac:spMkLst>
            <pc:docMk/>
            <pc:sldMk cId="3776078530" sldId="294"/>
            <ac:spMk id="10" creationId="{DE7D2E29-F3AE-44EC-92C3-6BD00A67F6FE}"/>
          </ac:spMkLst>
        </pc:spChg>
        <pc:spChg chg="add mod">
          <ac:chgData name="Ulrich Mersch-Justus" userId="449898419f8d5121" providerId="LiveId" clId="{01E98B36-A61B-4489-A126-EE41428E7BB1}" dt="2020-11-27T20:55:23.916" v="663" actId="20577"/>
          <ac:spMkLst>
            <pc:docMk/>
            <pc:sldMk cId="3776078530" sldId="294"/>
            <ac:spMk id="11" creationId="{B906EF97-8660-44EF-9A1A-9010E7708276}"/>
          </ac:spMkLst>
        </pc:spChg>
        <pc:spChg chg="add mod">
          <ac:chgData name="Ulrich Mersch-Justus" userId="449898419f8d5121" providerId="LiveId" clId="{01E98B36-A61B-4489-A126-EE41428E7BB1}" dt="2020-11-27T20:55:19.593" v="662" actId="20577"/>
          <ac:spMkLst>
            <pc:docMk/>
            <pc:sldMk cId="3776078530" sldId="294"/>
            <ac:spMk id="12" creationId="{01658019-2577-4732-81A9-996818757F02}"/>
          </ac:spMkLst>
        </pc:spChg>
        <pc:spChg chg="add mod">
          <ac:chgData name="Ulrich Mersch-Justus" userId="449898419f8d5121" providerId="LiveId" clId="{01E98B36-A61B-4489-A126-EE41428E7BB1}" dt="2020-11-27T21:30:58.662" v="912" actId="207"/>
          <ac:spMkLst>
            <pc:docMk/>
            <pc:sldMk cId="3776078530" sldId="294"/>
            <ac:spMk id="13" creationId="{4344B0E3-10AE-4F51-8A9E-0DF5F7BD7039}"/>
          </ac:spMkLst>
        </pc:spChg>
        <pc:spChg chg="add mod">
          <ac:chgData name="Ulrich Mersch-Justus" userId="449898419f8d5121" providerId="LiveId" clId="{01E98B36-A61B-4489-A126-EE41428E7BB1}" dt="2020-11-27T20:55:30.681" v="664" actId="20577"/>
          <ac:spMkLst>
            <pc:docMk/>
            <pc:sldMk cId="3776078530" sldId="294"/>
            <ac:spMk id="14" creationId="{C4F4B807-EF9F-46B1-A3BF-7C03E39E8899}"/>
          </ac:spMkLst>
        </pc:spChg>
        <pc:spChg chg="add mod">
          <ac:chgData name="Ulrich Mersch-Justus" userId="449898419f8d5121" providerId="LiveId" clId="{01E98B36-A61B-4489-A126-EE41428E7BB1}" dt="2020-11-27T21:31:04.442" v="913" actId="207"/>
          <ac:spMkLst>
            <pc:docMk/>
            <pc:sldMk cId="3776078530" sldId="294"/>
            <ac:spMk id="15" creationId="{7E8A9DFB-948D-4A72-BFDD-6B6F2FFD26AC}"/>
          </ac:spMkLst>
        </pc:spChg>
        <pc:spChg chg="mod">
          <ac:chgData name="Ulrich Mersch-Justus" userId="449898419f8d5121" providerId="LiveId" clId="{01E98B36-A61B-4489-A126-EE41428E7BB1}" dt="2020-11-27T21:30:58.662" v="912" actId="207"/>
          <ac:spMkLst>
            <pc:docMk/>
            <pc:sldMk cId="3776078530" sldId="294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0:54:29.920" v="607"/>
          <ac:spMkLst>
            <pc:docMk/>
            <pc:sldMk cId="3776078530" sldId="294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0:54:26.126" v="606"/>
          <ac:spMkLst>
            <pc:docMk/>
            <pc:sldMk cId="3776078530" sldId="294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0:54:51.731" v="613" actId="6549"/>
          <ac:spMkLst>
            <pc:docMk/>
            <pc:sldMk cId="3776078530" sldId="294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30:58.662" v="912" actId="207"/>
          <ac:spMkLst>
            <pc:docMk/>
            <pc:sldMk cId="3776078530" sldId="294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1:31:04.442" v="913" actId="207"/>
          <ac:spMkLst>
            <pc:docMk/>
            <pc:sldMk cId="3776078530" sldId="294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1:04:49.367" v="688"/>
          <ac:graphicFrameMkLst>
            <pc:docMk/>
            <pc:sldMk cId="3776078530" sldId="294"/>
            <ac:graphicFrameMk id="4" creationId="{68B2A0B1-476A-432C-91E2-D2500E4B2A01}"/>
          </ac:graphicFrameMkLst>
        </pc:graphicFrameChg>
      </pc:sldChg>
      <pc:sldChg chg="modSp add mod ord modAnim">
        <pc:chgData name="Ulrich Mersch-Justus" userId="449898419f8d5121" providerId="LiveId" clId="{01E98B36-A61B-4489-A126-EE41428E7BB1}" dt="2020-11-27T21:27:41.823" v="889" actId="207"/>
        <pc:sldMkLst>
          <pc:docMk/>
          <pc:sldMk cId="3864843756" sldId="295"/>
        </pc:sldMkLst>
        <pc:spChg chg="mod">
          <ac:chgData name="Ulrich Mersch-Justus" userId="449898419f8d5121" providerId="LiveId" clId="{01E98B36-A61B-4489-A126-EE41428E7BB1}" dt="2020-11-27T21:18:04.358" v="828" actId="6549"/>
          <ac:spMkLst>
            <pc:docMk/>
            <pc:sldMk cId="3864843756" sldId="295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7:41.823" v="889" actId="207"/>
          <ac:spMkLst>
            <pc:docMk/>
            <pc:sldMk cId="3864843756" sldId="295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18:35.087" v="830"/>
          <ac:spMkLst>
            <pc:docMk/>
            <pc:sldMk cId="3864843756" sldId="295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1:27:28.803" v="888" actId="207"/>
          <ac:spMkLst>
            <pc:docMk/>
            <pc:sldMk cId="3864843756" sldId="295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18:38.645" v="831"/>
          <ac:spMkLst>
            <pc:docMk/>
            <pc:sldMk cId="3864843756" sldId="295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27:41.823" v="889" actId="207"/>
          <ac:spMkLst>
            <pc:docMk/>
            <pc:sldMk cId="3864843756" sldId="295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1:18:48.092" v="834"/>
          <ac:spMkLst>
            <pc:docMk/>
            <pc:sldMk cId="3864843756" sldId="295"/>
            <ac:spMk id="31" creationId="{14C386B2-D0B3-4606-941F-C5DCFB6A18D1}"/>
          </ac:spMkLst>
        </pc:spChg>
      </pc:sldChg>
      <pc:sldChg chg="modSp add mod ord modAnim">
        <pc:chgData name="Ulrich Mersch-Justus" userId="449898419f8d5121" providerId="LiveId" clId="{01E98B36-A61B-4489-A126-EE41428E7BB1}" dt="2020-11-27T21:29:45.316" v="902" actId="207"/>
        <pc:sldMkLst>
          <pc:docMk/>
          <pc:sldMk cId="2153167956" sldId="296"/>
        </pc:sldMkLst>
        <pc:spChg chg="mod">
          <ac:chgData name="Ulrich Mersch-Justus" userId="449898419f8d5121" providerId="LiveId" clId="{01E98B36-A61B-4489-A126-EE41428E7BB1}" dt="2020-11-27T21:20:21.620" v="850"/>
          <ac:spMkLst>
            <pc:docMk/>
            <pc:sldMk cId="2153167956" sldId="296"/>
            <ac:spMk id="7" creationId="{54A30EB7-955C-4671-9E71-369C496EAAB7}"/>
          </ac:spMkLst>
        </pc:spChg>
        <pc:spChg chg="mod">
          <ac:chgData name="Ulrich Mersch-Justus" userId="449898419f8d5121" providerId="LiveId" clId="{01E98B36-A61B-4489-A126-EE41428E7BB1}" dt="2020-11-27T21:29:45.316" v="902" actId="207"/>
          <ac:spMkLst>
            <pc:docMk/>
            <pc:sldMk cId="2153167956" sldId="296"/>
            <ac:spMk id="18" creationId="{DD15FFF5-E43E-4371-9D48-EE065133A5CD}"/>
          </ac:spMkLst>
        </pc:spChg>
        <pc:spChg chg="mod">
          <ac:chgData name="Ulrich Mersch-Justus" userId="449898419f8d5121" providerId="LiveId" clId="{01E98B36-A61B-4489-A126-EE41428E7BB1}" dt="2020-11-27T21:20:40.626" v="852"/>
          <ac:spMkLst>
            <pc:docMk/>
            <pc:sldMk cId="2153167956" sldId="296"/>
            <ac:spMk id="19" creationId="{39A6C1D0-AC96-4452-B093-0CEBD8B74B63}"/>
          </ac:spMkLst>
        </pc:spChg>
        <pc:spChg chg="mod">
          <ac:chgData name="Ulrich Mersch-Justus" userId="449898419f8d5121" providerId="LiveId" clId="{01E98B36-A61B-4489-A126-EE41428E7BB1}" dt="2020-11-27T21:20:36.039" v="851"/>
          <ac:spMkLst>
            <pc:docMk/>
            <pc:sldMk cId="2153167956" sldId="296"/>
            <ac:spMk id="21" creationId="{34E179F5-228D-47C8-99D2-9D08E83B0B9A}"/>
          </ac:spMkLst>
        </pc:spChg>
        <pc:spChg chg="mod">
          <ac:chgData name="Ulrich Mersch-Justus" userId="449898419f8d5121" providerId="LiveId" clId="{01E98B36-A61B-4489-A126-EE41428E7BB1}" dt="2020-11-27T21:20:49.270" v="854" actId="20577"/>
          <ac:spMkLst>
            <pc:docMk/>
            <pc:sldMk cId="2153167956" sldId="296"/>
            <ac:spMk id="23" creationId="{DA8E2C07-125D-4353-A542-2C7FC18A7EF8}"/>
          </ac:spMkLst>
        </pc:spChg>
        <pc:spChg chg="mod">
          <ac:chgData name="Ulrich Mersch-Justus" userId="449898419f8d5121" providerId="LiveId" clId="{01E98B36-A61B-4489-A126-EE41428E7BB1}" dt="2020-11-27T21:29:45.316" v="902" actId="207"/>
          <ac:spMkLst>
            <pc:docMk/>
            <pc:sldMk cId="2153167956" sldId="296"/>
            <ac:spMk id="25" creationId="{B685BA2F-D219-43B4-B2DC-26FB1EB53BC9}"/>
          </ac:spMkLst>
        </pc:spChg>
        <pc:spChg chg="mod">
          <ac:chgData name="Ulrich Mersch-Justus" userId="449898419f8d5121" providerId="LiveId" clId="{01E98B36-A61B-4489-A126-EE41428E7BB1}" dt="2020-11-27T21:29:39.092" v="901" actId="207"/>
          <ac:spMkLst>
            <pc:docMk/>
            <pc:sldMk cId="2153167956" sldId="296"/>
            <ac:spMk id="31" creationId="{14C386B2-D0B3-4606-941F-C5DCFB6A18D1}"/>
          </ac:spMkLst>
        </pc:spChg>
        <pc:graphicFrameChg chg="mod">
          <ac:chgData name="Ulrich Mersch-Justus" userId="449898419f8d5121" providerId="LiveId" clId="{01E98B36-A61B-4489-A126-EE41428E7BB1}" dt="2020-11-27T21:20:53.560" v="856" actId="1076"/>
          <ac:graphicFrameMkLst>
            <pc:docMk/>
            <pc:sldMk cId="2153167956" sldId="296"/>
            <ac:graphicFrameMk id="4" creationId="{68B2A0B1-476A-432C-91E2-D2500E4B2A01}"/>
          </ac:graphicFrameMkLst>
        </pc:graphicFrameChg>
      </pc:sldChg>
      <pc:sldMasterChg chg="modSp modSldLayout">
        <pc:chgData name="Ulrich Mersch-Justus" userId="449898419f8d5121" providerId="LiveId" clId="{01E98B36-A61B-4489-A126-EE41428E7BB1}" dt="2020-11-27T20:11:35.235" v="0"/>
        <pc:sldMasterMkLst>
          <pc:docMk/>
          <pc:sldMasterMk cId="0" sldId="2147483648"/>
        </pc:sldMasterMkLst>
        <pc:spChg chg="mod">
          <ac:chgData name="Ulrich Mersch-Justus" userId="449898419f8d5121" providerId="LiveId" clId="{01E98B36-A61B-4489-A126-EE41428E7BB1}" dt="2020-11-27T20:11:35.235" v="0"/>
          <ac:spMkLst>
            <pc:docMk/>
            <pc:sldMasterMk cId="0" sldId="2147483648"/>
            <ac:spMk id="1026" creationId="{71F410A5-6746-492F-9D62-5064AF2C74AE}"/>
          </ac:spMkLst>
        </pc:spChg>
        <pc:spChg chg="mod">
          <ac:chgData name="Ulrich Mersch-Justus" userId="449898419f8d5121" providerId="LiveId" clId="{01E98B36-A61B-4489-A126-EE41428E7BB1}" dt="2020-11-27T20:11:35.235" v="0"/>
          <ac:spMkLst>
            <pc:docMk/>
            <pc:sldMasterMk cId="0" sldId="2147483648"/>
            <ac:spMk id="1027" creationId="{FD8CD826-5884-480F-8C7A-244B015541E2}"/>
          </ac:spMkLst>
        </pc:spChg>
        <pc:spChg chg="mod">
          <ac:chgData name="Ulrich Mersch-Justus" userId="449898419f8d5121" providerId="LiveId" clId="{01E98B36-A61B-4489-A126-EE41428E7BB1}" dt="2020-11-27T20:11:35.235" v="0"/>
          <ac:spMkLst>
            <pc:docMk/>
            <pc:sldMasterMk cId="0" sldId="2147483648"/>
            <ac:spMk id="1028" creationId="{EAC0F015-4502-47B6-91E2-D0197BDC9728}"/>
          </ac:spMkLst>
        </pc:spChg>
        <pc:spChg chg="mod">
          <ac:chgData name="Ulrich Mersch-Justus" userId="449898419f8d5121" providerId="LiveId" clId="{01E98B36-A61B-4489-A126-EE41428E7BB1}" dt="2020-11-27T20:11:35.235" v="0"/>
          <ac:spMkLst>
            <pc:docMk/>
            <pc:sldMasterMk cId="0" sldId="2147483648"/>
            <ac:spMk id="1029" creationId="{E6584E51-440B-43D2-A162-C88910C73852}"/>
          </ac:spMkLst>
        </pc:spChg>
        <pc:spChg chg="mod">
          <ac:chgData name="Ulrich Mersch-Justus" userId="449898419f8d5121" providerId="LiveId" clId="{01E98B36-A61B-4489-A126-EE41428E7BB1}" dt="2020-11-27T20:11:35.235" v="0"/>
          <ac:spMkLst>
            <pc:docMk/>
            <pc:sldMasterMk cId="0" sldId="2147483648"/>
            <ac:spMk id="1030" creationId="{95496A9D-9ACF-4457-9FA9-5FBF32A6DA13}"/>
          </ac:spMkLst>
        </pc:sp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1271245608" sldId="2147483649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71245608" sldId="2147483649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71245608" sldId="2147483649"/>
              <ac:spMk id="3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2426175801" sldId="2147483651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2426175801" sldId="2147483651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2426175801" sldId="2147483651"/>
              <ac:spMk id="3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3873916138" sldId="2147483652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3873916138" sldId="2147483652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3873916138" sldId="2147483652"/>
              <ac:spMk id="4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123010782" sldId="2147483653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3010782" sldId="2147483653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3010782" sldId="2147483653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3010782" sldId="2147483653"/>
              <ac:spMk id="4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3010782" sldId="2147483653"/>
              <ac:spMk id="5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3010782" sldId="2147483653"/>
              <ac:spMk id="6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43125151" sldId="2147483656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43125151" sldId="2147483656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43125151" sldId="2147483656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43125151" sldId="2147483656"/>
              <ac:spMk id="4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1122400253" sldId="2147483657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122400253" sldId="2147483657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122400253" sldId="2147483657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122400253" sldId="2147483657"/>
              <ac:spMk id="4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2565580109" sldId="2147483659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2565580109" sldId="2147483659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2565580109" sldId="2147483659"/>
              <ac:spMk id="3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1:35.235" v="0"/>
          <pc:sldLayoutMkLst>
            <pc:docMk/>
            <pc:sldMasterMk cId="0" sldId="2147483648"/>
            <pc:sldLayoutMk cId="1284003532" sldId="2147483660"/>
          </pc:sldLayoutMkLst>
          <pc:spChg chg="mod">
            <ac:chgData name="Ulrich Mersch-Justus" userId="449898419f8d5121" providerId="LiveId" clId="{01E98B36-A61B-4489-A126-EE41428E7BB1}" dt="2020-11-27T20:11:35.235" v="0"/>
            <ac:spMkLst>
              <pc:docMk/>
              <pc:sldMasterMk cId="0" sldId="2147483648"/>
              <pc:sldLayoutMk cId="1284003532" sldId="2147483660"/>
              <ac:spMk id="2" creationId="{00000000-0000-0000-0000-000000000000}"/>
            </ac:spMkLst>
          </pc:spChg>
        </pc:sldLayoutChg>
      </pc:sldMasterChg>
      <pc:sldMasterChg chg="modSp modSldLayout">
        <pc:chgData name="Ulrich Mersch-Justus" userId="449898419f8d5121" providerId="LiveId" clId="{01E98B36-A61B-4489-A126-EE41428E7BB1}" dt="2020-11-27T20:12:18.967" v="1"/>
        <pc:sldMasterMkLst>
          <pc:docMk/>
          <pc:sldMasterMk cId="161386009" sldId="2147483661"/>
        </pc:sldMasterMkLst>
        <pc:spChg chg="mod">
          <ac:chgData name="Ulrich Mersch-Justus" userId="449898419f8d5121" providerId="LiveId" clId="{01E98B36-A61B-4489-A126-EE41428E7BB1}" dt="2020-11-27T20:12:18.967" v="1"/>
          <ac:spMkLst>
            <pc:docMk/>
            <pc:sldMasterMk cId="161386009" sldId="2147483661"/>
            <ac:spMk id="2" creationId="{00000000-0000-0000-0000-000000000000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asterMk cId="161386009" sldId="2147483661"/>
            <ac:spMk id="3" creationId="{00000000-0000-0000-0000-000000000000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asterMk cId="161386009" sldId="2147483661"/>
            <ac:spMk id="4" creationId="{00000000-0000-0000-0000-000000000000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asterMk cId="161386009" sldId="2147483661"/>
            <ac:spMk id="5" creationId="{00000000-0000-0000-0000-000000000000}"/>
          </ac:spMkLst>
        </pc:spChg>
        <pc:spChg chg="mod">
          <ac:chgData name="Ulrich Mersch-Justus" userId="449898419f8d5121" providerId="LiveId" clId="{01E98B36-A61B-4489-A126-EE41428E7BB1}" dt="2020-11-27T20:12:18.967" v="1"/>
          <ac:spMkLst>
            <pc:docMk/>
            <pc:sldMasterMk cId="161386009" sldId="2147483661"/>
            <ac:spMk id="6" creationId="{00000000-0000-0000-0000-000000000000}"/>
          </ac:spMkLst>
        </pc:sp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3640689590" sldId="2147483662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3640689590" sldId="2147483662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3640689590" sldId="2147483662"/>
              <ac:spMk id="3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3785255055" sldId="2147483664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3785255055" sldId="2147483664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3785255055" sldId="2147483664"/>
              <ac:spMk id="3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3451220904" sldId="2147483665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3451220904" sldId="2147483665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3451220904" sldId="2147483665"/>
              <ac:spMk id="4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250778552" sldId="2147483666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250778552" sldId="2147483666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250778552" sldId="2147483666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250778552" sldId="2147483666"/>
              <ac:spMk id="4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250778552" sldId="2147483666"/>
              <ac:spMk id="5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250778552" sldId="2147483666"/>
              <ac:spMk id="6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586174481" sldId="2147483669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586174481" sldId="2147483669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586174481" sldId="2147483669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586174481" sldId="2147483669"/>
              <ac:spMk id="4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1071883027" sldId="2147483670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1071883027" sldId="2147483670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1071883027" sldId="2147483670"/>
              <ac:spMk id="3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1071883027" sldId="2147483670"/>
              <ac:spMk id="4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1989342103" sldId="2147483672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1989342103" sldId="2147483672"/>
              <ac:spMk id="2" creationId="{00000000-0000-0000-0000-000000000000}"/>
            </ac:spMkLst>
          </pc:spChg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1989342103" sldId="2147483672"/>
              <ac:spMk id="3" creationId="{00000000-0000-0000-0000-000000000000}"/>
            </ac:spMkLst>
          </pc:spChg>
        </pc:sldLayoutChg>
        <pc:sldLayoutChg chg="modSp">
          <pc:chgData name="Ulrich Mersch-Justus" userId="449898419f8d5121" providerId="LiveId" clId="{01E98B36-A61B-4489-A126-EE41428E7BB1}" dt="2020-11-27T20:12:18.967" v="1"/>
          <pc:sldLayoutMkLst>
            <pc:docMk/>
            <pc:sldMasterMk cId="161386009" sldId="2147483661"/>
            <pc:sldLayoutMk cId="1852318182" sldId="2147483673"/>
          </pc:sldLayoutMkLst>
          <pc:spChg chg="mod">
            <ac:chgData name="Ulrich Mersch-Justus" userId="449898419f8d5121" providerId="LiveId" clId="{01E98B36-A61B-4489-A126-EE41428E7BB1}" dt="2020-11-27T20:12:18.967" v="1"/>
            <ac:spMkLst>
              <pc:docMk/>
              <pc:sldMasterMk cId="161386009" sldId="2147483661"/>
              <pc:sldLayoutMk cId="1852318182" sldId="2147483673"/>
              <ac:spMk id="2" creationId="{00000000-0000-0000-0000-000000000000}"/>
            </ac:spMkLst>
          </pc:spChg>
        </pc:sldLayoutChg>
      </pc:sldMasterChg>
    </pc:docChg>
  </pc:docChgLst>
  <pc:docChgLst>
    <pc:chgData name="Ulrich Mersch-Justus" userId="449898419f8d5121" providerId="LiveId" clId="{91CC3630-1414-5742-A17F-8A3D601CB367}"/>
    <pc:docChg chg="undo redo custSel addSld delSld modSld">
      <pc:chgData name="Ulrich Mersch-Justus" userId="449898419f8d5121" providerId="LiveId" clId="{91CC3630-1414-5742-A17F-8A3D601CB367}" dt="2020-11-25T08:31:52.703" v="69" actId="1076"/>
      <pc:docMkLst>
        <pc:docMk/>
      </pc:docMkLst>
      <pc:sldChg chg="new del">
        <pc:chgData name="Ulrich Mersch-Justus" userId="449898419f8d5121" providerId="LiveId" clId="{91CC3630-1414-5742-A17F-8A3D601CB367}" dt="2020-11-25T08:24:03.415" v="1" actId="680"/>
        <pc:sldMkLst>
          <pc:docMk/>
          <pc:sldMk cId="1363978395" sldId="264"/>
        </pc:sldMkLst>
      </pc:sldChg>
      <pc:sldChg chg="new del">
        <pc:chgData name="Ulrich Mersch-Justus" userId="449898419f8d5121" providerId="LiveId" clId="{91CC3630-1414-5742-A17F-8A3D601CB367}" dt="2020-11-25T08:25:40.067" v="4" actId="2696"/>
        <pc:sldMkLst>
          <pc:docMk/>
          <pc:sldMk cId="2187132386" sldId="264"/>
        </pc:sldMkLst>
      </pc:sldChg>
      <pc:sldChg chg="modSp add">
        <pc:chgData name="Ulrich Mersch-Justus" userId="449898419f8d5121" providerId="LiveId" clId="{91CC3630-1414-5742-A17F-8A3D601CB367}" dt="2020-11-25T08:26:44.103" v="11" actId="1038"/>
        <pc:sldMkLst>
          <pc:docMk/>
          <pc:sldMk cId="695105155" sldId="265"/>
        </pc:sldMkLst>
        <pc:spChg chg="mod">
          <ac:chgData name="Ulrich Mersch-Justus" userId="449898419f8d5121" providerId="LiveId" clId="{91CC3630-1414-5742-A17F-8A3D601CB367}" dt="2020-11-25T08:26:44.103" v="11" actId="1038"/>
          <ac:spMkLst>
            <pc:docMk/>
            <pc:sldMk cId="695105155" sldId="265"/>
            <ac:spMk id="7" creationId="{54A30EB7-955C-4671-9E71-369C496EAAB7}"/>
          </ac:spMkLst>
        </pc:spChg>
      </pc:sldChg>
      <pc:sldChg chg="addSp delSp modSp add del addAnim delAnim">
        <pc:chgData name="Ulrich Mersch-Justus" userId="449898419f8d5121" providerId="LiveId" clId="{91CC3630-1414-5742-A17F-8A3D601CB367}" dt="2020-11-25T08:31:52.703" v="69" actId="1076"/>
        <pc:sldMkLst>
          <pc:docMk/>
          <pc:sldMk cId="2376588711" sldId="266"/>
        </pc:sldMkLst>
        <pc:spChg chg="add del mod">
          <ac:chgData name="Ulrich Mersch-Justus" userId="449898419f8d5121" providerId="LiveId" clId="{91CC3630-1414-5742-A17F-8A3D601CB367}" dt="2020-11-25T08:30:04.826" v="54" actId="20577"/>
          <ac:spMkLst>
            <pc:docMk/>
            <pc:sldMk cId="2376588711" sldId="266"/>
            <ac:spMk id="7" creationId="{54A30EB7-955C-4671-9E71-369C496EAAB7}"/>
          </ac:spMkLst>
        </pc:spChg>
        <pc:spChg chg="mod">
          <ac:chgData name="Ulrich Mersch-Justus" userId="449898419f8d5121" providerId="LiveId" clId="{91CC3630-1414-5742-A17F-8A3D601CB367}" dt="2020-11-25T08:31:07.329" v="62" actId="1076"/>
          <ac:spMkLst>
            <pc:docMk/>
            <pc:sldMk cId="2376588711" sldId="266"/>
            <ac:spMk id="18" creationId="{DD15FFF5-E43E-4371-9D48-EE065133A5CD}"/>
          </ac:spMkLst>
        </pc:spChg>
        <pc:spChg chg="mod">
          <ac:chgData name="Ulrich Mersch-Justus" userId="449898419f8d5121" providerId="LiveId" clId="{91CC3630-1414-5742-A17F-8A3D601CB367}" dt="2020-11-25T08:30:47.640" v="58" actId="1076"/>
          <ac:spMkLst>
            <pc:docMk/>
            <pc:sldMk cId="2376588711" sldId="266"/>
            <ac:spMk id="19" creationId="{39A6C1D0-AC96-4452-B093-0CEBD8B74B63}"/>
          </ac:spMkLst>
        </pc:spChg>
        <pc:spChg chg="mod">
          <ac:chgData name="Ulrich Mersch-Justus" userId="449898419f8d5121" providerId="LiveId" clId="{91CC3630-1414-5742-A17F-8A3D601CB367}" dt="2020-11-25T08:30:33.219" v="57" actId="1076"/>
          <ac:spMkLst>
            <pc:docMk/>
            <pc:sldMk cId="2376588711" sldId="266"/>
            <ac:spMk id="21" creationId="{34E179F5-228D-47C8-99D2-9D08E83B0B9A}"/>
          </ac:spMkLst>
        </pc:spChg>
        <pc:spChg chg="mod">
          <ac:chgData name="Ulrich Mersch-Justus" userId="449898419f8d5121" providerId="LiveId" clId="{91CC3630-1414-5742-A17F-8A3D601CB367}" dt="2020-11-25T08:30:58.819" v="61" actId="1076"/>
          <ac:spMkLst>
            <pc:docMk/>
            <pc:sldMk cId="2376588711" sldId="266"/>
            <ac:spMk id="23" creationId="{DA8E2C07-125D-4353-A542-2C7FC18A7EF8}"/>
          </ac:spMkLst>
        </pc:spChg>
        <pc:spChg chg="mod">
          <ac:chgData name="Ulrich Mersch-Justus" userId="449898419f8d5121" providerId="LiveId" clId="{91CC3630-1414-5742-A17F-8A3D601CB367}" dt="2020-11-25T08:31:36.234" v="66" actId="1076"/>
          <ac:spMkLst>
            <pc:docMk/>
            <pc:sldMk cId="2376588711" sldId="266"/>
            <ac:spMk id="25" creationId="{B685BA2F-D219-43B4-B2DC-26FB1EB53BC9}"/>
          </ac:spMkLst>
        </pc:spChg>
        <pc:spChg chg="mod">
          <ac:chgData name="Ulrich Mersch-Justus" userId="449898419f8d5121" providerId="LiveId" clId="{91CC3630-1414-5742-A17F-8A3D601CB367}" dt="2020-11-25T08:31:46.498" v="67" actId="1076"/>
          <ac:spMkLst>
            <pc:docMk/>
            <pc:sldMk cId="2376588711" sldId="266"/>
            <ac:spMk id="31" creationId="{14C386B2-D0B3-4606-941F-C5DCFB6A18D1}"/>
          </ac:spMkLst>
        </pc:spChg>
        <pc:graphicFrameChg chg="mod modGraphic">
          <ac:chgData name="Ulrich Mersch-Justus" userId="449898419f8d5121" providerId="LiveId" clId="{91CC3630-1414-5742-A17F-8A3D601CB367}" dt="2020-11-25T08:31:52.703" v="69" actId="1076"/>
          <ac:graphicFrameMkLst>
            <pc:docMk/>
            <pc:sldMk cId="2376588711" sldId="266"/>
            <ac:graphicFrameMk id="4" creationId="{68B2A0B1-476A-432C-91E2-D2500E4B2A01}"/>
          </ac:graphicFrameMkLst>
        </pc:graphicFrameChg>
        <pc:inkChg chg="add del">
          <ac:chgData name="Ulrich Mersch-Justus" userId="449898419f8d5121" providerId="LiveId" clId="{91CC3630-1414-5742-A17F-8A3D601CB367}" dt="2020-11-25T08:27:12.506" v="17"/>
          <ac:inkMkLst>
            <pc:docMk/>
            <pc:sldMk cId="2376588711" sldId="266"/>
            <ac:inkMk id="2" creationId="{6A518CD0-BB35-6541-9B65-0DDC5626178D}"/>
          </ac:inkMkLst>
        </pc:inkChg>
        <pc:inkChg chg="add del">
          <ac:chgData name="Ulrich Mersch-Justus" userId="449898419f8d5121" providerId="LiveId" clId="{91CC3630-1414-5742-A17F-8A3D601CB367}" dt="2020-11-25T08:29:26.450" v="38"/>
          <ac:inkMkLst>
            <pc:docMk/>
            <pc:sldMk cId="2376588711" sldId="266"/>
            <ac:inkMk id="5" creationId="{2DF04D48-5E68-3A4D-8B05-27C34E6BBCF1}"/>
          </ac:inkMkLst>
        </pc:inkChg>
      </pc:sldChg>
      <pc:sldChg chg="add del">
        <pc:chgData name="Ulrich Mersch-Justus" userId="449898419f8d5121" providerId="LiveId" clId="{91CC3630-1414-5742-A17F-8A3D601CB367}" dt="2020-11-25T08:25:40.067" v="4" actId="2696"/>
        <pc:sldMkLst>
          <pc:docMk/>
          <pc:sldMk cId="3775245111" sldId="266"/>
        </pc:sldMkLst>
      </pc:sldChg>
      <pc:sldChg chg="add del replId">
        <pc:chgData name="Ulrich Mersch-Justus" userId="449898419f8d5121" providerId="LiveId" clId="{91CC3630-1414-5742-A17F-8A3D601CB367}" dt="2020-11-25T08:27:30.229" v="27" actId="571"/>
        <pc:sldMkLst>
          <pc:docMk/>
          <pc:sldMk cId="1153371943" sldId="267"/>
        </pc:sldMkLst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elfoli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914400" y="1496484"/>
            <a:ext cx="10363200" cy="3183467"/>
          </a:xfrm>
        </p:spPr>
        <p:txBody>
          <a:bodyPr anchor="b"/>
          <a:lstStyle>
            <a:lvl1pPr algn="ctr"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4802717"/>
            <a:ext cx="9144000" cy="2207683"/>
          </a:xfrm>
        </p:spPr>
        <p:txBody>
          <a:bodyPr/>
          <a:lstStyle>
            <a:lvl1pPr marL="0" indent="0" algn="ctr">
              <a:buNone/>
              <a:defRPr sz="3200"/>
            </a:lvl1pPr>
            <a:lvl2pPr marL="609585" indent="0" algn="ctr">
              <a:buNone/>
              <a:defRPr sz="2667"/>
            </a:lvl2pPr>
            <a:lvl3pPr marL="1219170" indent="0" algn="ctr">
              <a:buNone/>
              <a:defRPr sz="2400"/>
            </a:lvl3pPr>
            <a:lvl4pPr marL="1828754" indent="0" algn="ctr">
              <a:buNone/>
              <a:defRPr sz="2133"/>
            </a:lvl4pPr>
            <a:lvl5pPr marL="2438339" indent="0" algn="ctr">
              <a:buNone/>
              <a:defRPr sz="2133"/>
            </a:lvl5pPr>
            <a:lvl6pPr marL="3047924" indent="0" algn="ctr">
              <a:buNone/>
              <a:defRPr sz="2133"/>
            </a:lvl6pPr>
            <a:lvl7pPr marL="3657509" indent="0" algn="ctr">
              <a:buNone/>
              <a:defRPr sz="2133"/>
            </a:lvl7pPr>
            <a:lvl8pPr marL="4267093" indent="0" algn="ctr">
              <a:buNone/>
              <a:defRPr sz="2133"/>
            </a:lvl8pPr>
            <a:lvl9pPr marL="4876678" indent="0" algn="ctr">
              <a:buNone/>
              <a:defRPr sz="2133"/>
            </a:lvl9pPr>
          </a:lstStyle>
          <a:p>
            <a:r>
              <a:rPr lang="de-DE"/>
              <a:t>Master-Untertitelformat bearbeiten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D1B63FD-723C-4035-A1DE-881864201E00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587997432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el und vertikaler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BAAFD20-F0B5-45FF-BE0C-8815E4809F76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82340983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kaler Titel u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1" y="486834"/>
            <a:ext cx="2628900" cy="7749117"/>
          </a:xfrm>
        </p:spPr>
        <p:txBody>
          <a:bodyPr vert="eaVert"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1" y="486834"/>
            <a:ext cx="7734300" cy="7749117"/>
          </a:xfrm>
        </p:spPr>
        <p:txBody>
          <a:bodyPr vert="eaVert"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10662BA2-3E95-431E-B74D-9B8682D7D03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1651324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>
  <p:cSld name="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Inhaltsplatzhalter 1"/>
          <p:cNvSpPr>
            <a:spLocks noGrp="1"/>
          </p:cNvSpPr>
          <p:nvPr>
            <p:ph/>
          </p:nvPr>
        </p:nvSpPr>
        <p:spPr>
          <a:xfrm>
            <a:off x="609600" y="366715"/>
            <a:ext cx="10972800" cy="7800975"/>
          </a:xfrm>
        </p:spPr>
        <p:txBody>
          <a:bodyPr/>
          <a:lstStyle/>
          <a:p>
            <a:pPr lvl="0"/>
            <a:r>
              <a:rPr lang="de-DE"/>
              <a:t>Textmasterformat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</a:p>
        </p:txBody>
      </p:sp>
      <p:sp>
        <p:nvSpPr>
          <p:cNvPr id="3" name="Rectangle 4">
            <a:extLst>
              <a:ext uri="{FF2B5EF4-FFF2-40B4-BE49-F238E27FC236}">
                <a16:creationId xmlns:a16="http://schemas.microsoft.com/office/drawing/2014/main" id="{E79F4CC3-1DC5-4894-8348-441DCB411DF1}"/>
              </a:ext>
            </a:extLst>
          </p:cNvPr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4" name="Rectangle 5">
            <a:extLst>
              <a:ext uri="{FF2B5EF4-FFF2-40B4-BE49-F238E27FC236}">
                <a16:creationId xmlns:a16="http://schemas.microsoft.com/office/drawing/2014/main" id="{37428369-168C-4210-9E7E-740E3D67ACDA}"/>
              </a:ext>
            </a:extLst>
          </p:cNvPr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Rectangle 6">
            <a:extLst>
              <a:ext uri="{FF2B5EF4-FFF2-40B4-BE49-F238E27FC236}">
                <a16:creationId xmlns:a16="http://schemas.microsoft.com/office/drawing/2014/main" id="{D4B24AD0-B870-421E-BC0F-9AEA235E486C}"/>
              </a:ext>
            </a:extLst>
          </p:cNvPr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25C667B-0120-4821-A1F2-DCEDB1A620F0}" type="slidenum">
              <a:rPr lang="de-DE" altLang="de-DE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1714482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el und Inhal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AAE5850F-020D-421D-91E2-D4C390162BBF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131935166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Abschnitts-&#10;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1" y="2279653"/>
            <a:ext cx="10515600" cy="3803649"/>
          </a:xfrm>
        </p:spPr>
        <p:txBody>
          <a:bodyPr anchor="b"/>
          <a:lstStyle>
            <a:lvl1pPr>
              <a:defRPr sz="8000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1" y="6119286"/>
            <a:ext cx="10515600" cy="2000249"/>
          </a:xfrm>
        </p:spPr>
        <p:txBody>
          <a:bodyPr/>
          <a:lstStyle>
            <a:lvl1pPr marL="0" indent="0">
              <a:buNone/>
              <a:defRPr sz="3200">
                <a:solidFill>
                  <a:schemeClr val="tx1"/>
                </a:solidFill>
              </a:defRPr>
            </a:lvl1pPr>
            <a:lvl2pPr marL="609585" indent="0">
              <a:buNone/>
              <a:defRPr sz="2667">
                <a:solidFill>
                  <a:schemeClr val="tx1">
                    <a:tint val="75000"/>
                  </a:schemeClr>
                </a:solidFill>
              </a:defRPr>
            </a:lvl2pPr>
            <a:lvl3pPr marL="121917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3pPr>
            <a:lvl4pPr marL="182875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4pPr>
            <a:lvl5pPr marL="243833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5pPr>
            <a:lvl6pPr marL="3047924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6pPr>
            <a:lvl7pPr marL="3657509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7pPr>
            <a:lvl8pPr marL="4267093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8pPr>
            <a:lvl9pPr marL="4876678" indent="0">
              <a:buNone/>
              <a:defRPr sz="2133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6B764715-245A-4D76-835F-6FE60C4B912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7216343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Zwei Inhal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2434167"/>
            <a:ext cx="518160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2434167"/>
            <a:ext cx="5181600" cy="5801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2BAEEC63-D3A6-4D3E-846B-16F80464034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54712957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gleic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86836"/>
            <a:ext cx="10515600" cy="1767417"/>
          </a:xfrm>
        </p:spPr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9" y="2241551"/>
            <a:ext cx="5157787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9" y="3340100"/>
            <a:ext cx="5157787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1" y="2241551"/>
            <a:ext cx="5183188" cy="1098549"/>
          </a:xfrm>
        </p:spPr>
        <p:txBody>
          <a:bodyPr anchor="b"/>
          <a:lstStyle>
            <a:lvl1pPr marL="0" indent="0">
              <a:buNone/>
              <a:defRPr sz="3200" b="1"/>
            </a:lvl1pPr>
            <a:lvl2pPr marL="609585" indent="0">
              <a:buNone/>
              <a:defRPr sz="2667" b="1"/>
            </a:lvl2pPr>
            <a:lvl3pPr marL="1219170" indent="0">
              <a:buNone/>
              <a:defRPr sz="2400" b="1"/>
            </a:lvl3pPr>
            <a:lvl4pPr marL="1828754" indent="0">
              <a:buNone/>
              <a:defRPr sz="2133" b="1"/>
            </a:lvl4pPr>
            <a:lvl5pPr marL="2438339" indent="0">
              <a:buNone/>
              <a:defRPr sz="2133" b="1"/>
            </a:lvl5pPr>
            <a:lvl6pPr marL="3047924" indent="0">
              <a:buNone/>
              <a:defRPr sz="2133" b="1"/>
            </a:lvl6pPr>
            <a:lvl7pPr marL="3657509" indent="0">
              <a:buNone/>
              <a:defRPr sz="2133" b="1"/>
            </a:lvl7pPr>
            <a:lvl8pPr marL="4267093" indent="0">
              <a:buNone/>
              <a:defRPr sz="2133" b="1"/>
            </a:lvl8pPr>
            <a:lvl9pPr marL="4876678" indent="0">
              <a:buNone/>
              <a:defRPr sz="2133" b="1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1" y="3340100"/>
            <a:ext cx="5183188" cy="4912784"/>
          </a:xfrm>
        </p:spPr>
        <p:txBody>
          <a:bodyPr/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DFA48AD0-E42E-454E-99ED-E980D51ECB2B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76979959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Nur Titel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47C871BD-4B7D-4C92-9340-91452AAEA179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2879933626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Le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7183FD4-3F8C-4D94-B0A4-E50D3B16AE44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77189515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Inhalt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1316569"/>
            <a:ext cx="6172200" cy="6498167"/>
          </a:xfrm>
        </p:spPr>
        <p:txBody>
          <a:bodyPr/>
          <a:lstStyle>
            <a:lvl1pPr>
              <a:defRPr sz="4267"/>
            </a:lvl1pPr>
            <a:lvl2pPr>
              <a:defRPr sz="3733"/>
            </a:lvl2pPr>
            <a:lvl3pPr>
              <a:defRPr sz="3200"/>
            </a:lvl3pPr>
            <a:lvl4pPr>
              <a:defRPr sz="2667"/>
            </a:lvl4pPr>
            <a:lvl5pPr>
              <a:defRPr sz="2667"/>
            </a:lvl5pPr>
            <a:lvl6pPr>
              <a:defRPr sz="2667"/>
            </a:lvl6pPr>
            <a:lvl7pPr>
              <a:defRPr sz="2667"/>
            </a:lvl7pPr>
            <a:lvl8pPr>
              <a:defRPr sz="2667"/>
            </a:lvl8pPr>
            <a:lvl9pPr>
              <a:defRPr sz="2667"/>
            </a:lvl9pPr>
          </a:lstStyle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E3979F76-259B-4CBD-8321-5912008F61C3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39834927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Bild mit Überschrif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609600"/>
            <a:ext cx="3932237" cy="2133600"/>
          </a:xfrm>
        </p:spPr>
        <p:txBody>
          <a:bodyPr anchor="b"/>
          <a:lstStyle>
            <a:lvl1pPr>
              <a:defRPr sz="4267"/>
            </a:lvl1pPr>
          </a:lstStyle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5183188" y="1316569"/>
            <a:ext cx="6172200" cy="6498167"/>
          </a:xfrm>
        </p:spPr>
        <p:txBody>
          <a:bodyPr anchor="t"/>
          <a:lstStyle>
            <a:lvl1pPr marL="0" indent="0">
              <a:buNone/>
              <a:defRPr sz="4267"/>
            </a:lvl1pPr>
            <a:lvl2pPr marL="609585" indent="0">
              <a:buNone/>
              <a:defRPr sz="3733"/>
            </a:lvl2pPr>
            <a:lvl3pPr marL="1219170" indent="0">
              <a:buNone/>
              <a:defRPr sz="3200"/>
            </a:lvl3pPr>
            <a:lvl4pPr marL="1828754" indent="0">
              <a:buNone/>
              <a:defRPr sz="2667"/>
            </a:lvl4pPr>
            <a:lvl5pPr marL="2438339" indent="0">
              <a:buNone/>
              <a:defRPr sz="2667"/>
            </a:lvl5pPr>
            <a:lvl6pPr marL="3047924" indent="0">
              <a:buNone/>
              <a:defRPr sz="2667"/>
            </a:lvl6pPr>
            <a:lvl7pPr marL="3657509" indent="0">
              <a:buNone/>
              <a:defRPr sz="2667"/>
            </a:lvl7pPr>
            <a:lvl8pPr marL="4267093" indent="0">
              <a:buNone/>
              <a:defRPr sz="2667"/>
            </a:lvl8pPr>
            <a:lvl9pPr marL="4876678" indent="0">
              <a:buNone/>
              <a:defRPr sz="2667"/>
            </a:lvl9pPr>
          </a:lstStyle>
          <a:p>
            <a:r>
              <a:rPr lang="de-DE"/>
              <a:t>Bild durch Klicken auf Symbol hinzufügen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743200"/>
            <a:ext cx="3932237" cy="5082117"/>
          </a:xfrm>
        </p:spPr>
        <p:txBody>
          <a:bodyPr/>
          <a:lstStyle>
            <a:lvl1pPr marL="0" indent="0">
              <a:buNone/>
              <a:defRPr sz="2133"/>
            </a:lvl1pPr>
            <a:lvl2pPr marL="609585" indent="0">
              <a:buNone/>
              <a:defRPr sz="1867"/>
            </a:lvl2pPr>
            <a:lvl3pPr marL="1219170" indent="0">
              <a:buNone/>
              <a:defRPr sz="1600"/>
            </a:lvl3pPr>
            <a:lvl4pPr marL="1828754" indent="0">
              <a:buNone/>
              <a:defRPr sz="1333"/>
            </a:lvl4pPr>
            <a:lvl5pPr marL="2438339" indent="0">
              <a:buNone/>
              <a:defRPr sz="1333"/>
            </a:lvl5pPr>
            <a:lvl6pPr marL="3047924" indent="0">
              <a:buNone/>
              <a:defRPr sz="1333"/>
            </a:lvl6pPr>
            <a:lvl7pPr marL="3657509" indent="0">
              <a:buNone/>
              <a:defRPr sz="1333"/>
            </a:lvl7pPr>
            <a:lvl8pPr marL="4267093" indent="0">
              <a:buNone/>
              <a:defRPr sz="1333"/>
            </a:lvl8pPr>
            <a:lvl9pPr marL="4876678" indent="0">
              <a:buNone/>
              <a:defRPr sz="1333"/>
            </a:lvl9pPr>
          </a:lstStyle>
          <a:p>
            <a:pPr lvl="0"/>
            <a:r>
              <a:rPr lang="de-DE"/>
              <a:t>Mastertextformat bearbeiten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pPr>
              <a:defRPr/>
            </a:pPr>
            <a:endParaRPr lang="de-DE" altLang="de-DE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>
              <a:defRPr/>
            </a:pPr>
            <a:fld id="{BB60BFB8-CBA8-4C3D-9A0B-8B06C0EDED32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1620222715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486836"/>
            <a:ext cx="10515600" cy="1767417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de-DE"/>
              <a:t>Mastertitelformat bearbeiten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2434167"/>
            <a:ext cx="10515600" cy="5801784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de-DE"/>
              <a:t>Mastertextformat bearbeiten</a:t>
            </a:r>
          </a:p>
          <a:p>
            <a:pPr lvl="1"/>
            <a:r>
              <a:rPr lang="de-DE"/>
              <a:t>Zweite Ebene</a:t>
            </a:r>
          </a:p>
          <a:p>
            <a:pPr lvl="2"/>
            <a:r>
              <a:rPr lang="de-DE"/>
              <a:t>Dritte Ebene</a:t>
            </a:r>
          </a:p>
          <a:p>
            <a:pPr lvl="3"/>
            <a:r>
              <a:rPr lang="de-DE"/>
              <a:t>Vierte Ebene</a:t>
            </a:r>
          </a:p>
          <a:p>
            <a:pPr lvl="4"/>
            <a:r>
              <a:rPr lang="de-DE"/>
              <a:t>Fünfte Ebene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8475136"/>
            <a:ext cx="41148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endParaRPr lang="de-DE" altLang="de-DE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8475136"/>
            <a:ext cx="2743200" cy="486833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>
              <a:defRPr/>
            </a:pPr>
            <a:fld id="{FA95B1F9-5E85-42F4-B733-D98BD5FD02BD}" type="slidenum">
              <a:rPr lang="de-DE" altLang="de-DE" smtClean="0"/>
              <a:pPr>
                <a:defRPr/>
              </a:pPr>
              <a:t>‹Nr.›</a:t>
            </a:fld>
            <a:endParaRPr lang="de-DE" altLang="de-DE"/>
          </a:p>
        </p:txBody>
      </p:sp>
    </p:spTree>
    <p:extLst>
      <p:ext uri="{BB962C8B-B14F-4D97-AF65-F5344CB8AC3E}">
        <p14:creationId xmlns:p14="http://schemas.microsoft.com/office/powerpoint/2010/main" val="4256667226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75" r:id="rId1"/>
    <p:sldLayoutId id="2147483676" r:id="rId2"/>
    <p:sldLayoutId id="2147483677" r:id="rId3"/>
    <p:sldLayoutId id="2147483678" r:id="rId4"/>
    <p:sldLayoutId id="2147483679" r:id="rId5"/>
    <p:sldLayoutId id="2147483680" r:id="rId6"/>
    <p:sldLayoutId id="2147483681" r:id="rId7"/>
    <p:sldLayoutId id="2147483682" r:id="rId8"/>
    <p:sldLayoutId id="2147483683" r:id="rId9"/>
    <p:sldLayoutId id="2147483684" r:id="rId10"/>
    <p:sldLayoutId id="2147483685" r:id="rId11"/>
    <p:sldLayoutId id="2147483686" r:id="rId12"/>
  </p:sldLayoutIdLst>
  <p:txStyles>
    <p:titleStyle>
      <a:lvl1pPr algn="l" defTabSz="1219170" rtl="0" eaLnBrk="1" latinLnBrk="0" hangingPunct="1">
        <a:lnSpc>
          <a:spcPct val="90000"/>
        </a:lnSpc>
        <a:spcBef>
          <a:spcPct val="0"/>
        </a:spcBef>
        <a:buNone/>
        <a:defRPr sz="5867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04792" indent="-304792" algn="l" defTabSz="1219170" rtl="0" eaLnBrk="1" latinLnBrk="0" hangingPunct="1">
        <a:lnSpc>
          <a:spcPct val="90000"/>
        </a:lnSpc>
        <a:spcBef>
          <a:spcPts val="1333"/>
        </a:spcBef>
        <a:buFont typeface="Arial" panose="020B0604020202020204" pitchFamily="34" charset="0"/>
        <a:buChar char="•"/>
        <a:defRPr sz="3733" kern="1200">
          <a:solidFill>
            <a:schemeClr val="tx1"/>
          </a:solidFill>
          <a:latin typeface="+mn-lt"/>
          <a:ea typeface="+mn-ea"/>
          <a:cs typeface="+mn-cs"/>
        </a:defRPr>
      </a:lvl1pPr>
      <a:lvl2pPr marL="91437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2pPr>
      <a:lvl3pPr marL="1523962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667" kern="1200">
          <a:solidFill>
            <a:schemeClr val="tx1"/>
          </a:solidFill>
          <a:latin typeface="+mn-lt"/>
          <a:ea typeface="+mn-ea"/>
          <a:cs typeface="+mn-cs"/>
        </a:defRPr>
      </a:lvl3pPr>
      <a:lvl4pPr marL="2133547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74313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35271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962301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571886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5181470" indent="-304792" algn="l" defTabSz="1219170" rtl="0" eaLnBrk="1" latinLnBrk="0" hangingPunct="1">
        <a:lnSpc>
          <a:spcPct val="90000"/>
        </a:lnSpc>
        <a:spcBef>
          <a:spcPts val="667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09585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219170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82875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4pPr>
      <a:lvl5pPr marL="243833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5pPr>
      <a:lvl6pPr marL="3047924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6pPr>
      <a:lvl7pPr marL="3657509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7pPr>
      <a:lvl8pPr marL="4267093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8pPr>
      <a:lvl9pPr marL="4876678" algn="l" defTabSz="1219170" rtl="0" eaLnBrk="1" latinLnBrk="0" hangingPunct="1">
        <a:defRPr sz="24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12.xml"/><Relationship Id="rId1" Type="http://schemas.openxmlformats.org/officeDocument/2006/relationships/themeOverride" Target="../theme/themeOverr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547767269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6541" y="5795566"/>
            <a:ext cx="93937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957" y="4479357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93" y="3143563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004" y="7158302"/>
            <a:ext cx="93937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990" y="5112604"/>
            <a:ext cx="95540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234" y="7829541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ECF1D9D9-6CD0-417F-A77A-E08DAD4AD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55057" y="5795566"/>
            <a:ext cx="60915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60C47EA0-75F2-47E9-B74B-E3971B73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5447" y="4479357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1A442A21-7D5E-4696-99F7-569EACC99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15469" y="3143563"/>
            <a:ext cx="86082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1054D579-9430-4E77-A0E4-EBBB2A4A8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5685" y="7158302"/>
            <a:ext cx="86082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217D9423-3169-4424-BC32-1FFDA2D13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60479" y="5112604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noProof="1">
              <a:solidFill>
                <a:srgbClr val="FF00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766236C5-BAE3-46C5-9964-36446AEB6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45476" y="7829541"/>
            <a:ext cx="76624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ann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ED402B05-1FF5-4000-B396-A6A1872C2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502" y="5795566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7" name="Text Box 784">
            <a:extLst>
              <a:ext uri="{FF2B5EF4-FFF2-40B4-BE49-F238E27FC236}">
                <a16:creationId xmlns:a16="http://schemas.microsoft.com/office/drawing/2014/main" id="{2DFA675A-F256-4618-8919-B132FFC6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480" y="4479357"/>
            <a:ext cx="87525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D668833D-EF4A-41C4-BAE8-1267EDAAD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050" y="3143563"/>
            <a:ext cx="6251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B0E3564-A1D2-46C6-AA80-08574EA1D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965" y="7158302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4" name="Text Box 784">
            <a:extLst>
              <a:ext uri="{FF2B5EF4-FFF2-40B4-BE49-F238E27FC236}">
                <a16:creationId xmlns:a16="http://schemas.microsoft.com/office/drawing/2014/main" id="{F4C2A013-CCF7-4299-BC11-3792BB529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9513" y="5112604"/>
            <a:ext cx="6251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9A175E06-2CB5-4E64-AD7C-A2D3F5D54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742" y="7829541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C7C95D7D-1E46-4E51-A230-6DBC1AC4F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7504" y="5794321"/>
            <a:ext cx="103074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B2A750AF-7009-411B-AF98-FBA757DB0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817" y="4478806"/>
            <a:ext cx="112371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BAAB0874-CA61-4589-9E6A-BE31A9CDF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99" y="3135544"/>
            <a:ext cx="71655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EA5EC2E6-AEAE-41B7-98E4-66E14FFE7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304" y="7168658"/>
            <a:ext cx="103074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FD90A0A2-D441-4823-9FEE-5F362904B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26866" y="5123695"/>
            <a:ext cx="87364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C5DF3F08-FFB1-4A19-BD6C-63DFCF2F0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3" y="7841543"/>
            <a:ext cx="129844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amor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32954629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22150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1206" y="5795566"/>
            <a:ext cx="87685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01596" y="4479357"/>
            <a:ext cx="122150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81619" y="3143563"/>
            <a:ext cx="112852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1834" y="7158302"/>
            <a:ext cx="112852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6629" y="5112604"/>
            <a:ext cx="97143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1625" y="7829541"/>
            <a:ext cx="103395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popul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2527963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3692968996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37859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7504" y="5794321"/>
            <a:ext cx="111089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817" y="4478806"/>
            <a:ext cx="120386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99" y="3135544"/>
            <a:ext cx="79670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304" y="7168658"/>
            <a:ext cx="111089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86791" y="5123695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3" y="7841543"/>
            <a:ext cx="137859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victor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531679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12532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9468" y="5795566"/>
            <a:ext cx="103234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89446" y="4479357"/>
            <a:ext cx="112532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48015" y="3143563"/>
            <a:ext cx="87525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931" y="7158302"/>
            <a:ext cx="103234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5206" y="5112604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77708" y="7829541"/>
            <a:ext cx="953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iniuri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98103592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34653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26736" y="5795566"/>
            <a:ext cx="11589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2634" y="4482429"/>
            <a:ext cx="134653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22634" y="3143563"/>
            <a:ext cx="1346536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79859" y="7158302"/>
            <a:ext cx="108043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3829" y="5112604"/>
            <a:ext cx="109646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49873" y="7829541"/>
            <a:ext cx="115898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consili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51742741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86082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76509" y="5795566"/>
            <a:ext cx="76624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56899" y="4479357"/>
            <a:ext cx="111089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36923" y="3143563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17138" y="7158302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81933" y="5112604"/>
            <a:ext cx="86082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66929" y="7829541"/>
            <a:ext cx="92334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gladi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66503149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469675243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84319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24772" y="5795566"/>
            <a:ext cx="92173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44750" y="4479357"/>
            <a:ext cx="101471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3319" y="3143563"/>
            <a:ext cx="76464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91235" y="7158302"/>
            <a:ext cx="92173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9782" y="5112604"/>
            <a:ext cx="76464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33011" y="7829541"/>
            <a:ext cx="843192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DE7D2E29-F3AE-44EC-92C3-6BD00A67F6F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4623" y="5797515"/>
            <a:ext cx="68609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B906EF97-8660-44EF-9A1A-9010E7708276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8766" y="4481306"/>
            <a:ext cx="103074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01658019-2577-4732-81A9-996818757F02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08788" y="3145512"/>
            <a:ext cx="93777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4344B0E3-10AE-4F51-8A9E-0DF5F7BD70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251" y="7160251"/>
            <a:ext cx="93776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servo</a:t>
            </a:r>
            <a:r>
              <a:rPr lang="de-DE" altLang="de-DE" sz="2200" b="1" noProof="1">
                <a:solidFill>
                  <a:srgbClr val="FF0000"/>
                </a:solidFill>
              </a:rPr>
              <a:t>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C4F4B807-EF9F-46B1-A3BF-7C03E39E889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53798" y="5114553"/>
            <a:ext cx="78067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7E8A9DFB-948D-4A72-BFDD-6B6F2FFD26A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5042" y="7831490"/>
            <a:ext cx="843192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serv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776078530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5" fill="hold">
                      <p:stCondLst>
                        <p:cond delay="indefinite"/>
                      </p:stCondLst>
                      <p:childTnLst>
                        <p:par>
                          <p:cTn id="26" fill="hold">
                            <p:stCondLst>
                              <p:cond delay="0"/>
                            </p:stCondLst>
                            <p:childTnLst>
                              <p:par>
                                <p:cTn id="2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29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35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7" fill="hold">
                      <p:stCondLst>
                        <p:cond delay="indefinite"/>
                      </p:stCondLst>
                      <p:childTnLst>
                        <p:par>
                          <p:cTn id="38" fill="hold">
                            <p:stCondLst>
                              <p:cond delay="0"/>
                            </p:stCondLst>
                            <p:childTnLst>
                              <p:par>
                                <p:cTn id="3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41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66759" y="5795566"/>
            <a:ext cx="27893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00176" y="4479357"/>
            <a:ext cx="54503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33712" y="3143563"/>
            <a:ext cx="54503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33222" y="7158302"/>
            <a:ext cx="27893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8025208" y="5112604"/>
            <a:ext cx="29496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996452" y="7829541"/>
            <a:ext cx="35748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0" name="Text Box 784">
            <a:extLst>
              <a:ext uri="{FF2B5EF4-FFF2-40B4-BE49-F238E27FC236}">
                <a16:creationId xmlns:a16="http://schemas.microsoft.com/office/drawing/2014/main" id="{ECF1D9D9-6CD0-417F-A77A-E08DAD4ADE5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959440" y="5795566"/>
            <a:ext cx="200388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1" name="Text Box 784">
            <a:extLst>
              <a:ext uri="{FF2B5EF4-FFF2-40B4-BE49-F238E27FC236}">
                <a16:creationId xmlns:a16="http://schemas.microsoft.com/office/drawing/2014/main" id="{60C47EA0-75F2-47E9-B74B-E3971B734E3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739829" y="4479357"/>
            <a:ext cx="54503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2" name="Text Box 784">
            <a:extLst>
              <a:ext uri="{FF2B5EF4-FFF2-40B4-BE49-F238E27FC236}">
                <a16:creationId xmlns:a16="http://schemas.microsoft.com/office/drawing/2014/main" id="{1A442A21-7D5E-4696-99F7-569EACC99F6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19851" y="3143563"/>
            <a:ext cx="45206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3" name="Text Box 784">
            <a:extLst>
              <a:ext uri="{FF2B5EF4-FFF2-40B4-BE49-F238E27FC236}">
                <a16:creationId xmlns:a16="http://schemas.microsoft.com/office/drawing/2014/main" id="{1054D579-9430-4E77-A0E4-EBBB2A4A86F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00067" y="7158302"/>
            <a:ext cx="45206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4" name="Text Box 784">
            <a:extLst>
              <a:ext uri="{FF2B5EF4-FFF2-40B4-BE49-F238E27FC236}">
                <a16:creationId xmlns:a16="http://schemas.microsoft.com/office/drawing/2014/main" id="{217D9423-3169-4424-BC32-1FFDA2D1397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64862" y="5112604"/>
            <a:ext cx="29496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noProof="1">
              <a:solidFill>
                <a:srgbClr val="FF0000"/>
              </a:solidFill>
            </a:endParaRPr>
          </a:p>
        </p:txBody>
      </p:sp>
      <p:sp>
        <p:nvSpPr>
          <p:cNvPr id="15" name="Text Box 784">
            <a:extLst>
              <a:ext uri="{FF2B5EF4-FFF2-40B4-BE49-F238E27FC236}">
                <a16:creationId xmlns:a16="http://schemas.microsoft.com/office/drawing/2014/main" id="{766236C5-BAE3-46C5-9964-36446AEB6FF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849859" y="7829541"/>
            <a:ext cx="35748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6" name="Text Box 784">
            <a:extLst>
              <a:ext uri="{FF2B5EF4-FFF2-40B4-BE49-F238E27FC236}">
                <a16:creationId xmlns:a16="http://schemas.microsoft.com/office/drawing/2014/main" id="{ED402B05-1FF5-4000-B396-A6A1872C2A2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67626" y="5795566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7" name="Text Box 784">
            <a:extLst>
              <a:ext uri="{FF2B5EF4-FFF2-40B4-BE49-F238E27FC236}">
                <a16:creationId xmlns:a16="http://schemas.microsoft.com/office/drawing/2014/main" id="{2DFA675A-F256-4618-8919-B132FFC6F9BC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87604" y="4479357"/>
            <a:ext cx="52900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0" name="Text Box 784">
            <a:extLst>
              <a:ext uri="{FF2B5EF4-FFF2-40B4-BE49-F238E27FC236}">
                <a16:creationId xmlns:a16="http://schemas.microsoft.com/office/drawing/2014/main" id="{D668833D-EF4A-41C4-BAE8-1267EDAAD6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46174" y="3143563"/>
            <a:ext cx="27893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2" name="Text Box 784">
            <a:extLst>
              <a:ext uri="{FF2B5EF4-FFF2-40B4-BE49-F238E27FC236}">
                <a16:creationId xmlns:a16="http://schemas.microsoft.com/office/drawing/2014/main" id="{3B0E3564-A1D2-46C6-AA80-08574EA1D00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34089" y="7158302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4" name="Text Box 784">
            <a:extLst>
              <a:ext uri="{FF2B5EF4-FFF2-40B4-BE49-F238E27FC236}">
                <a16:creationId xmlns:a16="http://schemas.microsoft.com/office/drawing/2014/main" id="{F4C2A013-CCF7-4299-BC11-3792BB52946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712637" y="5112604"/>
            <a:ext cx="27893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6" name="Text Box 784">
            <a:extLst>
              <a:ext uri="{FF2B5EF4-FFF2-40B4-BE49-F238E27FC236}">
                <a16:creationId xmlns:a16="http://schemas.microsoft.com/office/drawing/2014/main" id="{9A175E06-2CB5-4E64-AD7C-A2D3F5D545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675866" y="7829541"/>
            <a:ext cx="357482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7" name="Text Box 784">
            <a:extLst>
              <a:ext uri="{FF2B5EF4-FFF2-40B4-BE49-F238E27FC236}">
                <a16:creationId xmlns:a16="http://schemas.microsoft.com/office/drawing/2014/main" id="{C7C95D7D-1E46-4E51-A230-6DBC1AC4F1DB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75050" y="5795565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8" name="Text Box 784">
            <a:extLst>
              <a:ext uri="{FF2B5EF4-FFF2-40B4-BE49-F238E27FC236}">
                <a16:creationId xmlns:a16="http://schemas.microsoft.com/office/drawing/2014/main" id="{B2A750AF-7009-411B-AF98-FBA757DB0D4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28448" y="4478806"/>
            <a:ext cx="52900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9" name="Text Box 784">
            <a:extLst>
              <a:ext uri="{FF2B5EF4-FFF2-40B4-BE49-F238E27FC236}">
                <a16:creationId xmlns:a16="http://schemas.microsoft.com/office/drawing/2014/main" id="{BAAB0874-CA61-4589-9E6A-BE31A9CDF5A4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00816" y="3130000"/>
            <a:ext cx="50015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-----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0" name="Text Box 784">
            <a:extLst>
              <a:ext uri="{FF2B5EF4-FFF2-40B4-BE49-F238E27FC236}">
                <a16:creationId xmlns:a16="http://schemas.microsoft.com/office/drawing/2014/main" id="{EA5EC2E6-AEAE-41B7-98E4-66E14FFE705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164936" y="7176419"/>
            <a:ext cx="43603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2" name="Text Box 784">
            <a:extLst>
              <a:ext uri="{FF2B5EF4-FFF2-40B4-BE49-F238E27FC236}">
                <a16:creationId xmlns:a16="http://schemas.microsoft.com/office/drawing/2014/main" id="{FD90A0A2-D441-4823-9FEE-5F362904BC6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246392" y="5123695"/>
            <a:ext cx="27893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3" name="Text Box 784">
            <a:extLst>
              <a:ext uri="{FF2B5EF4-FFF2-40B4-BE49-F238E27FC236}">
                <a16:creationId xmlns:a16="http://schemas.microsoft.com/office/drawing/2014/main" id="{C5DF3F08-FFB1-4A19-BD6C-63DFCF2F0B5E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10031085" y="7829541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-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4182525428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1" fill="hold">
                      <p:stCondLst>
                        <p:cond delay="indefinite"/>
                      </p:stCondLst>
                      <p:childTnLst>
                        <p:par>
                          <p:cTn id="32" fill="hold">
                            <p:stCondLst>
                              <p:cond delay="0"/>
                            </p:stCondLst>
                            <p:childTnLst>
                              <p:par>
                                <p:cTn id="3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5" fill="hold">
                      <p:stCondLst>
                        <p:cond delay="indefinite"/>
                      </p:stCondLst>
                      <p:childTnLst>
                        <p:par>
                          <p:cTn id="36" fill="hold">
                            <p:stCondLst>
                              <p:cond delay="0"/>
                            </p:stCondLst>
                            <p:childTnLst>
                              <p:par>
                                <p:cTn id="3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9" fill="hold">
                      <p:stCondLst>
                        <p:cond delay="indefinite"/>
                      </p:stCondLst>
                      <p:childTnLst>
                        <p:par>
                          <p:cTn id="40" fill="hold">
                            <p:stCondLst>
                              <p:cond delay="0"/>
                            </p:stCondLst>
                            <p:childTnLst>
                              <p:par>
                                <p:cTn id="4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7" fill="hold">
                      <p:stCondLst>
                        <p:cond delay="indefinite"/>
                      </p:stCondLst>
                      <p:childTnLst>
                        <p:par>
                          <p:cTn id="48" fill="hold">
                            <p:stCondLst>
                              <p:cond delay="0"/>
                            </p:stCondLst>
                            <p:childTnLst>
                              <p:par>
                                <p:cTn id="4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5" fill="hold">
                      <p:stCondLst>
                        <p:cond delay="indefinite"/>
                      </p:stCondLst>
                      <p:childTnLst>
                        <p:par>
                          <p:cTn id="56" fill="hold">
                            <p:stCondLst>
                              <p:cond delay="0"/>
                            </p:stCondLst>
                            <p:childTnLst>
                              <p:par>
                                <p:cTn id="5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9" fill="hold">
                      <p:stCondLst>
                        <p:cond delay="indefinite"/>
                      </p:stCondLst>
                      <p:childTnLst>
                        <p:par>
                          <p:cTn id="60" fill="hold">
                            <p:stCondLst>
                              <p:cond delay="0"/>
                            </p:stCondLst>
                            <p:childTnLst>
                              <p:par>
                                <p:cTn id="6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7" fill="hold">
                      <p:stCondLst>
                        <p:cond delay="indefinite"/>
                      </p:stCondLst>
                      <p:childTnLst>
                        <p:par>
                          <p:cTn id="68" fill="hold">
                            <p:stCondLst>
                              <p:cond delay="0"/>
                            </p:stCondLst>
                            <p:childTnLst>
                              <p:par>
                                <p:cTn id="6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1" fill="hold">
                      <p:stCondLst>
                        <p:cond delay="indefinite"/>
                      </p:stCondLst>
                      <p:childTnLst>
                        <p:par>
                          <p:cTn id="72" fill="hold">
                            <p:stCondLst>
                              <p:cond delay="0"/>
                            </p:stCondLst>
                            <p:childTnLst>
                              <p:par>
                                <p:cTn id="7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5" fill="hold">
                      <p:stCondLst>
                        <p:cond delay="indefinite"/>
                      </p:stCondLst>
                      <p:childTnLst>
                        <p:par>
                          <p:cTn id="76" fill="hold">
                            <p:stCondLst>
                              <p:cond delay="0"/>
                            </p:stCondLst>
                            <p:childTnLst>
                              <p:par>
                                <p:cTn id="7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9" fill="hold">
                      <p:stCondLst>
                        <p:cond delay="indefinite"/>
                      </p:stCondLst>
                      <p:childTnLst>
                        <p:par>
                          <p:cTn id="80" fill="hold">
                            <p:stCondLst>
                              <p:cond delay="0"/>
                            </p:stCondLst>
                            <p:childTnLst>
                              <p:par>
                                <p:cTn id="8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3" fill="hold">
                      <p:stCondLst>
                        <p:cond delay="indefinite"/>
                      </p:stCondLst>
                      <p:childTnLst>
                        <p:par>
                          <p:cTn id="84" fill="hold">
                            <p:stCondLst>
                              <p:cond delay="0"/>
                            </p:stCondLst>
                            <p:childTnLst>
                              <p:par>
                                <p:cTn id="8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7" fill="hold">
                      <p:stCondLst>
                        <p:cond delay="indefinite"/>
                      </p:stCondLst>
                      <p:childTnLst>
                        <p:par>
                          <p:cTn id="88" fill="hold">
                            <p:stCondLst>
                              <p:cond delay="0"/>
                            </p:stCondLst>
                            <p:childTnLst>
                              <p:par>
                                <p:cTn id="8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1" fill="hold">
                      <p:stCondLst>
                        <p:cond delay="indefinite"/>
                      </p:stCondLst>
                      <p:childTnLst>
                        <p:par>
                          <p:cTn id="92" fill="hold">
                            <p:stCondLst>
                              <p:cond delay="0"/>
                            </p:stCondLst>
                            <p:childTnLst>
                              <p:par>
                                <p:cTn id="9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5" fill="hold">
                      <p:stCondLst>
                        <p:cond delay="indefinite"/>
                      </p:stCondLst>
                      <p:childTnLst>
                        <p:par>
                          <p:cTn id="96" fill="hold">
                            <p:stCondLst>
                              <p:cond delay="0"/>
                            </p:stCondLst>
                            <p:childTnLst>
                              <p:par>
                                <p:cTn id="9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  <p:bldP spid="10" grpId="0" animBg="1"/>
      <p:bldP spid="11" grpId="0" animBg="1"/>
      <p:bldP spid="12" grpId="0" animBg="1"/>
      <p:bldP spid="13" grpId="0" animBg="1"/>
      <p:bldP spid="14" grpId="0" animBg="1"/>
      <p:bldP spid="15" grpId="0" animBg="1"/>
      <p:bldP spid="16" grpId="0" animBg="1"/>
      <p:bldP spid="17" grpId="0" animBg="1"/>
      <p:bldP spid="20" grpId="0" animBg="1"/>
      <p:bldP spid="22" grpId="0" animBg="1"/>
      <p:bldP spid="24" grpId="0" animBg="1"/>
      <p:bldP spid="26" grpId="0" animBg="1"/>
      <p:bldP spid="27" grpId="0" animBg="1"/>
      <p:bldP spid="28" grpId="0" animBg="1"/>
      <p:bldP spid="29" grpId="0" animBg="1"/>
      <p:bldP spid="30" grpId="0" animBg="1"/>
      <p:bldP spid="32" grpId="0" animBg="1"/>
      <p:bldP spid="33" grpId="0" animBg="1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93937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36541" y="5795566"/>
            <a:ext cx="93937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957" y="4479357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93" y="3143563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03004" y="7158302"/>
            <a:ext cx="93937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94990" y="5112604"/>
            <a:ext cx="95540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66234" y="7829541"/>
            <a:ext cx="101791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 eaLnBrk="1" hangingPunct="1"/>
            <a:r>
              <a:rPr lang="de-DE" altLang="de-DE" sz="2200" b="1" noProof="1"/>
              <a:t>gaudi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511058342"/>
      </p:ext>
    </p:extLst>
  </p:cSld>
  <p:clrMapOvr>
    <a:overrideClrMapping bg1="lt1" tx1="dk1" bg2="lt2" tx2="dk2" accent1="accent1" accent2="accent2" accent3="accent3" accent4="accent4" accent5="accent5" accent6="accent6" hlink="hlink" folHlink="folHlink"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625184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94502" y="5795566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14480" y="4479357"/>
            <a:ext cx="87525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73050" y="3143563"/>
            <a:ext cx="625184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460965" y="7158302"/>
            <a:ext cx="7822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39513" y="5112604"/>
            <a:ext cx="62518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502742" y="7829541"/>
            <a:ext cx="70373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fug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864843756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4602" y="5786194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677314" y="4497316"/>
            <a:ext cx="136096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68897" y="3127711"/>
            <a:ext cx="97779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24602" y="7160825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03150" y="5124327"/>
            <a:ext cx="1109290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590751" y="7833710"/>
            <a:ext cx="153408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clamor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23569491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843193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85326" y="5795566"/>
            <a:ext cx="74861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i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465716" y="4479357"/>
            <a:ext cx="109326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45739" y="3143563"/>
            <a:ext cx="100028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25954" y="7158302"/>
            <a:ext cx="100028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os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90749" y="5112604"/>
            <a:ext cx="843192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575746" y="7829541"/>
            <a:ext cx="90570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amic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3558849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79670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815890" y="5795566"/>
            <a:ext cx="78067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569957" y="4479357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603493" y="3143563"/>
            <a:ext cx="120547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um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82353" y="7158302"/>
            <a:ext cx="78067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74339" y="5112604"/>
            <a:ext cx="79670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o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7745582" y="7829541"/>
            <a:ext cx="859223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verb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3457495473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/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266385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squar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27504" y="5794321"/>
            <a:ext cx="104677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93817" y="4478806"/>
            <a:ext cx="1139748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84599" y="3135544"/>
            <a:ext cx="73258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840304" y="7168658"/>
            <a:ext cx="1046774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918851" y="5123695"/>
            <a:ext cx="889679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9706453" y="7841543"/>
            <a:ext cx="131447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r>
              <a:rPr lang="de-DE" altLang="de-DE" sz="2200" b="1" noProof="1"/>
              <a:t>timor</a:t>
            </a:r>
            <a:r>
              <a:rPr lang="de-DE" altLang="de-DE" sz="2200" b="1" noProof="1">
                <a:solidFill>
                  <a:srgbClr val="FF0000"/>
                </a:solidFill>
              </a:rPr>
              <a:t>ibus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46752438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aphicFrame>
        <p:nvGraphicFramePr>
          <p:cNvPr id="4" name="Tabelle 3">
            <a:extLst>
              <a:ext uri="{FF2B5EF4-FFF2-40B4-BE49-F238E27FC236}">
                <a16:creationId xmlns:a16="http://schemas.microsoft.com/office/drawing/2014/main" id="{68B2A0B1-476A-432C-91E2-D2500E4B2A01}"/>
              </a:ext>
            </a:extLst>
          </p:cNvPr>
          <p:cNvGraphicFramePr>
            <a:graphicFrameLocks noGrp="1" noChangeAspect="1"/>
          </p:cNvGraphicFramePr>
          <p:nvPr>
            <p:extLst>
              <p:ext uri="{D42A27DB-BD31-4B8C-83A1-F6EECF244321}">
                <p14:modId xmlns:p14="http://schemas.microsoft.com/office/powerpoint/2010/main" val="2091274316"/>
              </p:ext>
            </p:extLst>
          </p:nvPr>
        </p:nvGraphicFramePr>
        <p:xfrm>
          <a:off x="911425" y="1835696"/>
          <a:ext cx="10513166" cy="6552726"/>
        </p:xfrm>
        <a:graphic>
          <a:graphicData uri="http://schemas.openxmlformats.org/drawingml/2006/table">
            <a:tbl>
              <a:tblPr/>
              <a:tblGrid>
                <a:gridCol w="738142">
                  <a:extLst>
                    <a:ext uri="{9D8B030D-6E8A-4147-A177-3AD203B41FA5}">
                      <a16:colId xmlns:a16="http://schemas.microsoft.com/office/drawing/2014/main" val="1830778380"/>
                    </a:ext>
                  </a:extLst>
                </a:gridCol>
                <a:gridCol w="1134104">
                  <a:extLst>
                    <a:ext uri="{9D8B030D-6E8A-4147-A177-3AD203B41FA5}">
                      <a16:colId xmlns:a16="http://schemas.microsoft.com/office/drawing/2014/main" val="970548593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498184171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778882748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3977099476"/>
                    </a:ext>
                  </a:extLst>
                </a:gridCol>
                <a:gridCol w="2160230">
                  <a:extLst>
                    <a:ext uri="{9D8B030D-6E8A-4147-A177-3AD203B41FA5}">
                      <a16:colId xmlns:a16="http://schemas.microsoft.com/office/drawing/2014/main" val="154664392"/>
                    </a:ext>
                  </a:extLst>
                </a:gridCol>
              </a:tblGrid>
              <a:tr h="487787">
                <a:tc rowSpan="3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Numerus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 rowSpan="3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Kasus</a:t>
                      </a:r>
                      <a:b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</a:b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(Fall)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 gridSpan="4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Deklinationsklassen/ „Substantivklassen“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00FF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3012512797"/>
                  </a:ext>
                </a:extLst>
              </a:tr>
              <a:tr h="388093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femininum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grid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o – Dekl.: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rowSpan="2"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3. Dekl.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99CC0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15342092"/>
                  </a:ext>
                </a:extLst>
              </a:tr>
              <a:tr h="34180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maskulinum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neutrum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T>
                    <a:lnB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CCFFFF"/>
                    </a:solidFill>
                  </a:tcPr>
                </a:tc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2708155456"/>
                  </a:ext>
                </a:extLst>
              </a:tr>
              <a:tr h="649434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Singular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</a:tcPr>
                </a:tc>
                <a:extLst>
                  <a:ext uri="{0D108BD9-81ED-4DB2-BD59-A6C34878D82A}">
                    <a16:rowId xmlns:a16="http://schemas.microsoft.com/office/drawing/2014/main" val="3882102101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53670833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039203392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088431201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3947511758"/>
                  </a:ext>
                </a:extLst>
              </a:tr>
              <a:tr h="683615">
                <a:tc rowSpan="5">
                  <a:txBody>
                    <a:bodyPr/>
                    <a:lstStyle/>
                    <a:p>
                      <a:pPr marL="71755" marR="71755" algn="ctr">
                        <a:spcAft>
                          <a:spcPts val="0"/>
                        </a:spcAft>
                      </a:pPr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Plural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vert="vert27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99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Nom.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79108680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149732966"/>
                  </a:ext>
                </a:extLst>
              </a:tr>
              <a:tr h="342518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b="1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la-Latn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  <a:endParaRPr lang="de-DE" sz="2000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E0E0E0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2487804772"/>
                  </a:ext>
                </a:extLst>
              </a:tr>
              <a:tr h="683615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Akk.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46088138"/>
                  </a:ext>
                </a:extLst>
              </a:tr>
              <a:tr h="649434">
                <a:tc vMerge="1">
                  <a:txBody>
                    <a:bodyPr/>
                    <a:lstStyle/>
                    <a:p>
                      <a:endParaRPr lang="de-DE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b="1" dirty="0">
                          <a:solidFill>
                            <a:srgbClr val="000000"/>
                          </a:solidFill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Abl.</a:t>
                      </a:r>
                      <a:endParaRPr lang="de-DE" sz="2000" b="1" dirty="0">
                        <a:effectLst/>
                        <a:latin typeface="Times New Roman" panose="02020603050405020304" pitchFamily="18" charset="0"/>
                        <a:ea typeface="Times New Roman" panose="02020603050405020304" pitchFamily="18" charset="0"/>
                      </a:endParaRP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CC00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905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dash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tc>
                  <a:txBody>
                    <a:bodyPr/>
                    <a:lstStyle/>
                    <a:p>
                      <a:pPr algn="ctr"/>
                      <a:r>
                        <a:rPr lang="de-DE" sz="2000" dirty="0">
                          <a:effectLst/>
                          <a:latin typeface="Times New Roman" panose="02020603050405020304" pitchFamily="18" charset="0"/>
                          <a:ea typeface="Times New Roman" panose="02020603050405020304" pitchFamily="18" charset="0"/>
                        </a:rPr>
                        <a:t> </a:t>
                      </a:r>
                    </a:p>
                  </a:txBody>
                  <a:tcPr marL="19050" marR="19050" marT="0" marB="0" anchor="ctr">
                    <a:lnL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rgbClr val="000000"/>
                      </a:solidFill>
                      <a:prstDash val="dot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rgbClr val="000000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solidFill>
                      <a:srgbClr val="FFFF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4071890627"/>
                  </a:ext>
                </a:extLst>
              </a:tr>
            </a:tbl>
          </a:graphicData>
        </a:graphic>
      </p:graphicFrame>
      <p:sp>
        <p:nvSpPr>
          <p:cNvPr id="7" name="Text Box 784">
            <a:extLst>
              <a:ext uri="{FF2B5EF4-FFF2-40B4-BE49-F238E27FC236}">
                <a16:creationId xmlns:a16="http://schemas.microsoft.com/office/drawing/2014/main" id="{54A30EB7-955C-4671-9E71-369C496EAAB7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5626315" y="683568"/>
            <a:ext cx="118944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eaLnBrk="1" hangingPunct="1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8" name="Text Box 784">
            <a:extLst>
              <a:ext uri="{FF2B5EF4-FFF2-40B4-BE49-F238E27FC236}">
                <a16:creationId xmlns:a16="http://schemas.microsoft.com/office/drawing/2014/main" id="{DD15FFF5-E43E-4371-9D48-EE065133A5CD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0921" y="5795566"/>
            <a:ext cx="1189441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ae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19" name="Text Box 784">
            <a:extLst>
              <a:ext uri="{FF2B5EF4-FFF2-40B4-BE49-F238E27FC236}">
                <a16:creationId xmlns:a16="http://schemas.microsoft.com/office/drawing/2014/main" id="{39A6C1D0-AC96-4452-B093-0CEBD8B74B63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10899" y="4479357"/>
            <a:ext cx="128241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am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1" name="Text Box 784">
            <a:extLst>
              <a:ext uri="{FF2B5EF4-FFF2-40B4-BE49-F238E27FC236}">
                <a16:creationId xmlns:a16="http://schemas.microsoft.com/office/drawing/2014/main" id="{34E179F5-228D-47C8-99D2-9D08E83B0B9A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69469" y="3143563"/>
            <a:ext cx="1032346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5" name="Text Box 784">
            <a:extLst>
              <a:ext uri="{FF2B5EF4-FFF2-40B4-BE49-F238E27FC236}">
                <a16:creationId xmlns:a16="http://schemas.microsoft.com/office/drawing/2014/main" id="{B685BA2F-D219-43B4-B2DC-26FB1EB53BC9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57384" y="7158302"/>
            <a:ext cx="1189441" cy="474873"/>
          </a:xfrm>
          <a:prstGeom prst="rect">
            <a:avLst/>
          </a:prstGeom>
          <a:solidFill>
            <a:srgbClr val="00B0F0">
              <a:alpha val="50195"/>
            </a:srgbClr>
          </a:solidFill>
          <a:ln>
            <a:noFill/>
          </a:ln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23" name="Text Box 784">
            <a:extLst>
              <a:ext uri="{FF2B5EF4-FFF2-40B4-BE49-F238E27FC236}">
                <a16:creationId xmlns:a16="http://schemas.microsoft.com/office/drawing/2014/main" id="{DA8E2C07-125D-4353-A542-2C7FC18A7EF8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335932" y="5112604"/>
            <a:ext cx="1032347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a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  <p:sp>
        <p:nvSpPr>
          <p:cNvPr id="31" name="Text Box 784">
            <a:extLst>
              <a:ext uri="{FF2B5EF4-FFF2-40B4-BE49-F238E27FC236}">
                <a16:creationId xmlns:a16="http://schemas.microsoft.com/office/drawing/2014/main" id="{14C386B2-D0B3-4606-941F-C5DCFB6A18D1}"/>
              </a:ext>
            </a:extLst>
          </p:cNvPr>
          <p:cNvSpPr txBox="1">
            <a:spLocks noChangeArrowheads="1"/>
          </p:cNvSpPr>
          <p:nvPr/>
        </p:nvSpPr>
        <p:spPr bwMode="auto">
          <a:xfrm>
            <a:off x="3299160" y="7829541"/>
            <a:ext cx="1110895" cy="474873"/>
          </a:xfrm>
          <a:prstGeom prst="rect">
            <a:avLst/>
          </a:prstGeom>
          <a:solidFill>
            <a:srgbClr val="99CC00">
              <a:alpha val="50195"/>
            </a:srgbClr>
          </a:solidFill>
          <a:ln>
            <a:noFill/>
          </a:ln>
          <a:extLs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none" lIns="13500" tIns="67500" rIns="13500" bIns="67500">
            <a:spAutoFit/>
          </a:bodyPr>
          <a:lstStyle>
            <a:lvl1pPr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1pPr>
            <a:lvl2pPr marL="742950" indent="-28575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2pPr>
            <a:lvl3pPr marL="11430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3pPr>
            <a:lvl4pPr marL="16002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4pPr>
            <a:lvl5pPr marL="2057400" indent="-228600" defTabSz="1042988">
              <a:defRPr>
                <a:solidFill>
                  <a:schemeClr val="tx1"/>
                </a:solidFill>
                <a:latin typeface="Arial" panose="020B0604020202020204" pitchFamily="34" charset="0"/>
              </a:defRPr>
            </a:lvl5pPr>
            <a:lvl6pPr marL="25146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6pPr>
            <a:lvl7pPr marL="29718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7pPr>
            <a:lvl8pPr marL="34290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8pPr>
            <a:lvl9pPr marL="3886200" indent="-228600" defTabSz="1042988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Arial" panose="020B0604020202020204" pitchFamily="34" charset="0"/>
              </a:defRPr>
            </a:lvl9pPr>
          </a:lstStyle>
          <a:p>
            <a:pPr algn="ctr"/>
            <a:r>
              <a:rPr lang="de-DE" altLang="de-DE" sz="2200" b="1" noProof="1"/>
              <a:t>victori</a:t>
            </a:r>
            <a:r>
              <a:rPr lang="de-DE" altLang="de-DE" sz="2200" b="1" noProof="1">
                <a:solidFill>
                  <a:srgbClr val="FF0000"/>
                </a:solidFill>
              </a:rPr>
              <a:t>is</a:t>
            </a:r>
            <a:endParaRPr lang="la-Latn" altLang="de-DE" sz="2200" b="1" i="1" noProof="1">
              <a:solidFill>
                <a:srgbClr val="FF0000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67185117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7" fill="hold">
                      <p:stCondLst>
                        <p:cond delay="indefinite"/>
                      </p:stCondLst>
                      <p:childTnLst>
                        <p:par>
                          <p:cTn id="28" fill="hold">
                            <p:stCondLst>
                              <p:cond delay="0"/>
                            </p:stCondLst>
                            <p:childTnLst>
                              <p:par>
                                <p:cTn id="2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 animBg="1"/>
      <p:bldP spid="18" grpId="0" animBg="1"/>
      <p:bldP spid="19" grpId="0" animBg="1"/>
      <p:bldP spid="21" grpId="0" animBg="1"/>
      <p:bldP spid="25" grpId="0" animBg="1"/>
      <p:bldP spid="23" grpId="0" animBg="1"/>
      <p:bldP spid="31" grpId="0" animBg="1"/>
    </p:bldLst>
  </p:timing>
</p:sld>
</file>

<file path=ppt/theme/theme1.xml><?xml version="1.0" encoding="utf-8"?>
<a:theme xmlns:a="http://schemas.openxmlformats.org/drawingml/2006/main" name="Standarddesign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>
    <a:txDef>
      <a:spPr bwMode="auto">
        <a:solidFill>
          <a:srgbClr val="00B0F0">
            <a:alpha val="50195"/>
          </a:srgbClr>
        </a:solidFill>
        <a:ln>
          <a:noFill/>
        </a:ln>
      </a:spPr>
      <a:bodyPr wrap="none" lIns="13500" tIns="67500" rIns="13500" bIns="67500">
        <a:spAutoFit/>
      </a:bodyPr>
      <a:lstStyle>
        <a:defPPr algn="l" eaLnBrk="1" hangingPunct="1">
          <a:defRPr sz="2200" b="1" noProof="1"/>
        </a:defPPr>
      </a:lstStyle>
    </a:txDef>
  </a:objectDefaults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Override1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2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ppt/theme/themeOverride3.xml><?xml version="1.0" encoding="utf-8"?>
<a:themeOverride xmlns:a="http://schemas.openxmlformats.org/drawingml/2006/main">
  <a:clrScheme name="Office">
    <a:dk1>
      <a:sysClr val="windowText" lastClr="000000"/>
    </a:dk1>
    <a:lt1>
      <a:sysClr val="window" lastClr="FFFFFF"/>
    </a:lt1>
    <a:dk2>
      <a:srgbClr val="44546A"/>
    </a:dk2>
    <a:lt2>
      <a:srgbClr val="E7E6E6"/>
    </a:lt2>
    <a:accent1>
      <a:srgbClr val="4472C4"/>
    </a:accent1>
    <a:accent2>
      <a:srgbClr val="ED7D31"/>
    </a:accent2>
    <a:accent3>
      <a:srgbClr val="A5A5A5"/>
    </a:accent3>
    <a:accent4>
      <a:srgbClr val="FFC000"/>
    </a:accent4>
    <a:accent5>
      <a:srgbClr val="5B9BD5"/>
    </a:accent5>
    <a:accent6>
      <a:srgbClr val="70AD47"/>
    </a:accent6>
    <a:hlink>
      <a:srgbClr val="0563C1"/>
    </a:hlink>
    <a:folHlink>
      <a:srgbClr val="954F72"/>
    </a:folHlink>
  </a:clrScheme>
</a:themeOverride>
</file>

<file path=docProps/app.xml><?xml version="1.0" encoding="utf-8"?>
<Properties xmlns="http://schemas.openxmlformats.org/officeDocument/2006/extended-properties" xmlns:vt="http://schemas.openxmlformats.org/officeDocument/2006/docPropsVTypes">
  <Template/>
  <TotalTime>0</TotalTime>
  <Words>1413</Words>
  <Application>Microsoft Office PowerPoint</Application>
  <PresentationFormat>Benutzerdefiniert</PresentationFormat>
  <Paragraphs>1060</Paragraphs>
  <Slides>15</Slides>
  <Notes>0</Notes>
  <HiddenSlides>0</HiddenSlides>
  <MMClips>0</MMClips>
  <ScaleCrop>false</ScaleCrop>
  <HeadingPairs>
    <vt:vector size="6" baseType="variant">
      <vt:variant>
        <vt:lpstr>Verwendete Schriftarten</vt:lpstr>
      </vt:variant>
      <vt:variant>
        <vt:i4>4</vt:i4>
      </vt:variant>
      <vt:variant>
        <vt:lpstr>Design</vt:lpstr>
      </vt:variant>
      <vt:variant>
        <vt:i4>1</vt:i4>
      </vt:variant>
      <vt:variant>
        <vt:lpstr>Folientitel</vt:lpstr>
      </vt:variant>
      <vt:variant>
        <vt:i4>15</vt:i4>
      </vt:variant>
    </vt:vector>
  </HeadingPairs>
  <TitlesOfParts>
    <vt:vector size="20" baseType="lpstr">
      <vt:lpstr>Arial</vt:lpstr>
      <vt:lpstr>Calibri</vt:lpstr>
      <vt:lpstr>Calibri Light</vt:lpstr>
      <vt:lpstr>Times New Roman</vt:lpstr>
      <vt:lpstr>Standarddesign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  <vt:lpstr>PowerPoint-Präsentation</vt:lpstr>
    </vt:vector>
  </TitlesOfParts>
  <Company> 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Folie 1</dc:title>
  <dc:creator>Ulrich Mersch-Justus</dc:creator>
  <cp:lastModifiedBy>Ulrich Mersch-Justus</cp:lastModifiedBy>
  <cp:revision>53</cp:revision>
  <dcterms:created xsi:type="dcterms:W3CDTF">2004-09-09T05:36:30Z</dcterms:created>
  <dcterms:modified xsi:type="dcterms:W3CDTF">2021-01-10T16:04:19Z</dcterms:modified>
</cp:coreProperties>
</file>