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9144000" cy="6858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295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9BA514-CB41-4CEB-84B6-98B5406DC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7013"/>
            <a:ext cx="5143500" cy="31829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8F4C79A-31E2-447C-B7EA-87CEA59919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188"/>
            <a:ext cx="5143500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BB76218-9ADC-4F76-AE41-4F6D9F842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C6DF7E4-1189-4474-BF1B-A3B50B941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83643D-C5EA-47E8-B1CD-FE42F6A83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3C64D0-EB46-426C-A9AD-D3E12546D35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3464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190A09-8BC8-41F6-BCBC-B74F743DC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C4B6AE7-F746-402A-997D-73C80C7308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7FDECC-3A4E-4694-A56D-2753E0BB3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611093-9110-4769-8CD1-14DC396F3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710A28-2B65-49B7-98A2-626ED1159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BBA26F-723E-4B7D-BE18-58707320516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10696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8EF8ED4-2A88-4D49-B400-0999A57279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D3316D8-1C11-4B9B-B9E4-E321BCDC98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9B6802A-1723-43D7-BB3B-BFAA3EE5B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0DCFAD-73F4-40A6-B3A1-26BBC257A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656C24-F940-4C75-B3FA-9AEDD9250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D08CDF-9AF8-465F-B36C-EE959D715C9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38987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EF20ECF-387B-4585-9F62-DBFC199F7173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342900" y="366713"/>
            <a:ext cx="6172200" cy="78009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EBE0484-7069-4F24-B8B9-113430C77F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8326438"/>
            <a:ext cx="1600200" cy="635000"/>
          </a:xfrm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241FFAF-562B-4497-AEE0-8737BE9B1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8326438"/>
            <a:ext cx="2171700" cy="635000"/>
          </a:xfrm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BC7ED1A-CEFB-404C-AA54-F0518D3BA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8326438"/>
            <a:ext cx="1600200" cy="635000"/>
          </a:xfrm>
        </p:spPr>
        <p:txBody>
          <a:bodyPr/>
          <a:lstStyle>
            <a:lvl1pPr>
              <a:defRPr/>
            </a:lvl1pPr>
          </a:lstStyle>
          <a:p>
            <a:fld id="{2AB7C3CC-7E45-4047-8C8E-05E9F0CC662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66296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403032-6473-4EC1-9798-933BD4B2B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02DDF1-BD11-4450-89A5-DA5ADD737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6961536-5578-40CC-B89D-D4CDD3530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DD53F66-AA86-4275-B41B-0787974BF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457184-52F9-4675-A930-86A6EB2AA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7C6584-BE92-43D7-A230-763BDEF57AB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44342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15C953-8370-411C-BA5C-A36093DDC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279650"/>
            <a:ext cx="5915025" cy="3803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AC3AC2B-01AA-4D27-8FD6-D8BA333CC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313" y="6119813"/>
            <a:ext cx="5915025" cy="20002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0E9BAB4-52DF-4C34-A896-C6CB7CE9E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8A962AD-DAE4-4A27-8EAA-54BAC42A8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65BF7B-E24B-4899-B6C5-0C9748E36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D30E8-0F6F-4617-9490-9B17D10B4D5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70058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9092DE-B082-4442-9A84-8184B9139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E207B1-FA44-4909-AC68-D0007DBA5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84BB751-53DE-4089-B361-28747BD038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E58CA77-5858-4BA1-8F04-92FFE5F1E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CB2A49C-8098-46E8-8343-30A4D0879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E60B5CA-2706-42D6-B531-86C1B376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4CEDD-5375-4FDB-9BBF-9F1DDBBA08E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01552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148F82-F22A-489D-8FB8-91F55014B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487363"/>
            <a:ext cx="5915025" cy="1766887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AB316C2-FF96-489D-8AB6-313D7D907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3075" y="2241550"/>
            <a:ext cx="2900363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5233F4-E9B4-4E33-851B-821F1F5336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3075" y="3340100"/>
            <a:ext cx="2900363" cy="491331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505FC96-784C-44C7-9474-90F622D7AC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0"/>
            <a:ext cx="2916237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DFF7FFB-F721-408C-903F-BADBE1D571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6237" cy="491331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012AA46-47B0-41A4-86FB-24C1D783C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3BD5A93-DFC9-4891-A5D3-A54B8991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55935A1-9CD6-43C4-AFD4-0507F0DED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037421-BEC0-435A-A33D-712006497BD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02945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005A75-ADAE-4E4E-A929-B6BED1CE4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B3F4838-9216-4251-AE68-512E8BD6D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B0CA339-077F-4206-82A0-FE215F680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CEDA1CD-4757-4024-9501-7E00CA54B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453EBC-46CD-4464-85FC-A8088B40D76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90308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3D5A813-70E9-439C-8EC5-216F97662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2140441-4728-4CE7-8991-6E1EE9294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FFB3D89-E61B-486B-BDB3-3B79F17EB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AAD584-A69E-4AA3-A24C-6DEB37C787A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88309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5C9E5C-F396-4C2B-B04D-1F1AA5218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D05E3B4-09A7-4404-B8E7-6F4B19903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E0BAEDA-A133-4AD1-AA57-06AADB2783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3985D99-F53C-405B-8D06-A20E2C35E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42E1EB-84E9-41BA-B34B-418036268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FCF2945-CE64-495A-A40A-1165DB1AE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9948D-8352-4B9C-99EF-20FEA915CA3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21707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DBC3F8-3BD1-4F09-9633-CFFF567E0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9B7E6F1-944E-43D0-871C-CCC6E70D77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6FA08CD-CE9A-4CCF-A910-78033D06F3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DF1C30E-9865-4B27-8F06-4EC0ECD41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B0678A8-2D81-4181-973F-72B17346C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A9D970-5998-4DB9-8305-146179498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7BABFB-0E45-4D2C-A121-C1923BB52CE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16424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50336E0-1A67-4D3E-BC86-94C6D5F7DD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64F77A4-C343-4B3F-AC75-31CD4EDE4B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D14429E-BFD0-4FA6-BE55-F7481ED9F79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 alt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E624F6C-0763-4D03-9E31-C3E7E1AA30C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 alt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9F5FD58-4FFC-4689-880C-CEA55BD936F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5286434-9B3C-47A2-A37D-AAA56A20BE10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79" name="Group 807">
            <a:extLst>
              <a:ext uri="{FF2B5EF4-FFF2-40B4-BE49-F238E27FC236}">
                <a16:creationId xmlns:a16="http://schemas.microsoft.com/office/drawing/2014/main" id="{355BFBC9-BE26-4D9C-9562-78E3D4428CAE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342900" y="366713"/>
          <a:ext cx="6172200" cy="8093076"/>
        </p:xfrm>
        <a:graphic>
          <a:graphicData uri="http://schemas.openxmlformats.org/drawingml/2006/table">
            <a:tbl>
              <a:tblPr/>
              <a:tblGrid>
                <a:gridCol w="406400">
                  <a:extLst>
                    <a:ext uri="{9D8B030D-6E8A-4147-A177-3AD203B41FA5}">
                      <a16:colId xmlns:a16="http://schemas.microsoft.com/office/drawing/2014/main" val="2326029226"/>
                    </a:ext>
                  </a:extLst>
                </a:gridCol>
                <a:gridCol w="879475">
                  <a:extLst>
                    <a:ext uri="{9D8B030D-6E8A-4147-A177-3AD203B41FA5}">
                      <a16:colId xmlns:a16="http://schemas.microsoft.com/office/drawing/2014/main" val="2834126373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1498291725"/>
                    </a:ext>
                  </a:extLst>
                </a:gridCol>
                <a:gridCol w="1728788">
                  <a:extLst>
                    <a:ext uri="{9D8B030D-6E8A-4147-A177-3AD203B41FA5}">
                      <a16:colId xmlns:a16="http://schemas.microsoft.com/office/drawing/2014/main" val="411142770"/>
                    </a:ext>
                  </a:extLst>
                </a:gridCol>
                <a:gridCol w="1573212">
                  <a:extLst>
                    <a:ext uri="{9D8B030D-6E8A-4147-A177-3AD203B41FA5}">
                      <a16:colId xmlns:a16="http://schemas.microsoft.com/office/drawing/2014/main" val="632001798"/>
                    </a:ext>
                  </a:extLst>
                </a:gridCol>
              </a:tblGrid>
              <a:tr h="444500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Kasus</a:t>
                      </a:r>
                      <a:b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(Fall)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Das Relativpronomen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702386"/>
                  </a:ext>
                </a:extLst>
              </a:tr>
              <a:tr h="102552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</a:t>
                      </a:r>
                      <a:endParaRPr kumimoji="0" lang="en-GB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f.</a:t>
                      </a:r>
                      <a:endParaRPr kumimoji="0" lang="en-GB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</a:t>
                      </a:r>
                      <a:endParaRPr kumimoji="0" lang="en-GB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745501"/>
                  </a:ext>
                </a:extLst>
              </a:tr>
              <a:tr h="715963">
                <a:tc row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Nom.</a:t>
                      </a: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0743990"/>
                  </a:ext>
                </a:extLst>
              </a:tr>
              <a:tr h="71437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Gen.</a:t>
                      </a: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698618"/>
                  </a:ext>
                </a:extLst>
              </a:tr>
              <a:tr h="65722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Dat.</a:t>
                      </a: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0252225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Akk.</a:t>
                      </a:r>
                      <a:endParaRPr kumimoji="0" lang="it-IT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8724943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Abl.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1869716"/>
                  </a:ext>
                </a:extLst>
              </a:tr>
              <a:tr h="647700">
                <a:tc row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659175"/>
                  </a:ext>
                </a:extLst>
              </a:tr>
              <a:tr h="64928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25322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3488538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Akk.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7802342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Abl.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4536528"/>
                  </a:ext>
                </a:extLst>
              </a:tr>
            </a:tbl>
          </a:graphicData>
        </a:graphic>
      </p:graphicFrame>
      <p:sp>
        <p:nvSpPr>
          <p:cNvPr id="3795" name="Text Box 723">
            <a:extLst>
              <a:ext uri="{FF2B5EF4-FFF2-40B4-BE49-F238E27FC236}">
                <a16:creationId xmlns:a16="http://schemas.microsoft.com/office/drawing/2014/main" id="{EDAF3815-0AE8-47FB-A5DF-B85C4C5198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0125" y="5924550"/>
            <a:ext cx="1060450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quarum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12" name="Text Box 740">
            <a:extLst>
              <a:ext uri="{FF2B5EF4-FFF2-40B4-BE49-F238E27FC236}">
                <a16:creationId xmlns:a16="http://schemas.microsoft.com/office/drawing/2014/main" id="{15BB2104-A491-4435-932E-464F84041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5924550"/>
            <a:ext cx="1076325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quorum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13" name="Text Box 741">
            <a:extLst>
              <a:ext uri="{FF2B5EF4-FFF2-40B4-BE49-F238E27FC236}">
                <a16:creationId xmlns:a16="http://schemas.microsoft.com/office/drawing/2014/main" id="{807312E1-2040-4EBD-A4DB-717ADED62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800" y="6588125"/>
            <a:ext cx="954088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quibus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18" name="Text Box 746">
            <a:extLst>
              <a:ext uri="{FF2B5EF4-FFF2-40B4-BE49-F238E27FC236}">
                <a16:creationId xmlns:a16="http://schemas.microsoft.com/office/drawing/2014/main" id="{A8803F9D-E228-4790-96D2-46927FDCC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7950" y="5924550"/>
            <a:ext cx="1076325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quorum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47" name="Text Box 775">
            <a:extLst>
              <a:ext uri="{FF2B5EF4-FFF2-40B4-BE49-F238E27FC236}">
                <a16:creationId xmlns:a16="http://schemas.microsoft.com/office/drawing/2014/main" id="{6B12E248-FDCA-4D49-92E9-EE6365FA5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1213" y="7235825"/>
            <a:ext cx="704850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quos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48" name="Text Box 776">
            <a:extLst>
              <a:ext uri="{FF2B5EF4-FFF2-40B4-BE49-F238E27FC236}">
                <a16:creationId xmlns:a16="http://schemas.microsoft.com/office/drawing/2014/main" id="{DCBE2E29-5481-4080-B9A2-551B36704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800" y="7885113"/>
            <a:ext cx="954088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quibus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49" name="Text Box 777">
            <a:extLst>
              <a:ext uri="{FF2B5EF4-FFF2-40B4-BE49-F238E27FC236}">
                <a16:creationId xmlns:a16="http://schemas.microsoft.com/office/drawing/2014/main" id="{DC0328D7-99DA-4157-89E6-89BA4EE29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292725"/>
            <a:ext cx="455613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qui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0" name="Text Box 778">
            <a:extLst>
              <a:ext uri="{FF2B5EF4-FFF2-40B4-BE49-F238E27FC236}">
                <a16:creationId xmlns:a16="http://schemas.microsoft.com/office/drawing/2014/main" id="{77978266-9A2F-4006-87FB-CCC339CC1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5975" y="4643438"/>
            <a:ext cx="549275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quo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1" name="Text Box 779">
            <a:extLst>
              <a:ext uri="{FF2B5EF4-FFF2-40B4-BE49-F238E27FC236}">
                <a16:creationId xmlns:a16="http://schemas.microsoft.com/office/drawing/2014/main" id="{6758D081-FBBF-458A-BC37-C72ABA57B2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1525" y="3995738"/>
            <a:ext cx="78105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quem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2" name="Text Box 780">
            <a:extLst>
              <a:ext uri="{FF2B5EF4-FFF2-40B4-BE49-F238E27FC236}">
                <a16:creationId xmlns:a16="http://schemas.microsoft.com/office/drawing/2014/main" id="{40A8CFB4-0EA2-470E-975E-2F30576C3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3348038"/>
            <a:ext cx="43973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cui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3" name="Text Box 781">
            <a:extLst>
              <a:ext uri="{FF2B5EF4-FFF2-40B4-BE49-F238E27FC236}">
                <a16:creationId xmlns:a16="http://schemas.microsoft.com/office/drawing/2014/main" id="{01839DB3-0462-4729-B234-894697CB6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6438" y="2649538"/>
            <a:ext cx="766762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cuius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4" name="Text Box 782">
            <a:extLst>
              <a:ext uri="{FF2B5EF4-FFF2-40B4-BE49-F238E27FC236}">
                <a16:creationId xmlns:a16="http://schemas.microsoft.com/office/drawing/2014/main" id="{464A857F-0108-47BC-8EB1-16A618655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75" y="1928813"/>
            <a:ext cx="455613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qui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5" name="Text Box 783">
            <a:extLst>
              <a:ext uri="{FF2B5EF4-FFF2-40B4-BE49-F238E27FC236}">
                <a16:creationId xmlns:a16="http://schemas.microsoft.com/office/drawing/2014/main" id="{2CD49899-D9CE-4527-83E0-D909798FA1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4100" y="7885113"/>
            <a:ext cx="954088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quibus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6" name="Text Box 784">
            <a:extLst>
              <a:ext uri="{FF2B5EF4-FFF2-40B4-BE49-F238E27FC236}">
                <a16:creationId xmlns:a16="http://schemas.microsoft.com/office/drawing/2014/main" id="{BE433CEC-32A5-4DCA-9737-A5533347D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5863" y="5292725"/>
            <a:ext cx="688975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quae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7" name="Text Box 785">
            <a:extLst>
              <a:ext uri="{FF2B5EF4-FFF2-40B4-BE49-F238E27FC236}">
                <a16:creationId xmlns:a16="http://schemas.microsoft.com/office/drawing/2014/main" id="{525D35C2-7D09-4474-A8CC-A9F4F74F3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4643438"/>
            <a:ext cx="53340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qua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8" name="Text Box 786">
            <a:extLst>
              <a:ext uri="{FF2B5EF4-FFF2-40B4-BE49-F238E27FC236}">
                <a16:creationId xmlns:a16="http://schemas.microsoft.com/office/drawing/2014/main" id="{C7511627-FCED-428B-8135-485297428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4100" y="6588125"/>
            <a:ext cx="954088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quibus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9" name="Text Box 787">
            <a:extLst>
              <a:ext uri="{FF2B5EF4-FFF2-40B4-BE49-F238E27FC236}">
                <a16:creationId xmlns:a16="http://schemas.microsoft.com/office/drawing/2014/main" id="{7A03B5B7-F3B0-48D0-A8A9-C4E448556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5863" y="7235825"/>
            <a:ext cx="688975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quas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0" name="Text Box 788">
            <a:extLst>
              <a:ext uri="{FF2B5EF4-FFF2-40B4-BE49-F238E27FC236}">
                <a16:creationId xmlns:a16="http://schemas.microsoft.com/office/drawing/2014/main" id="{57BEFDA9-0E93-4D5E-AA72-B689830DC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995738"/>
            <a:ext cx="78105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quam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1" name="Text Box 789">
            <a:extLst>
              <a:ext uri="{FF2B5EF4-FFF2-40B4-BE49-F238E27FC236}">
                <a16:creationId xmlns:a16="http://schemas.microsoft.com/office/drawing/2014/main" id="{8A62A7EC-FFF3-4D5E-AB0E-AF60DE74F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48038"/>
            <a:ext cx="439738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cui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2" name="Text Box 790">
            <a:extLst>
              <a:ext uri="{FF2B5EF4-FFF2-40B4-BE49-F238E27FC236}">
                <a16:creationId xmlns:a16="http://schemas.microsoft.com/office/drawing/2014/main" id="{D78A76DC-940C-4443-8664-C1B233283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6175" y="2649538"/>
            <a:ext cx="766763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cuius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3" name="Text Box 791">
            <a:extLst>
              <a:ext uri="{FF2B5EF4-FFF2-40B4-BE49-F238E27FC236}">
                <a16:creationId xmlns:a16="http://schemas.microsoft.com/office/drawing/2014/main" id="{52BEA966-BC11-4473-96BF-680D5C70D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5863" y="1928813"/>
            <a:ext cx="688975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quae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4" name="Text Box 792">
            <a:extLst>
              <a:ext uri="{FF2B5EF4-FFF2-40B4-BE49-F238E27FC236}">
                <a16:creationId xmlns:a16="http://schemas.microsoft.com/office/drawing/2014/main" id="{85DA341E-1BC4-4D3D-8C50-785D92010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9863" y="6588125"/>
            <a:ext cx="954087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quibus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5" name="Text Box 793">
            <a:extLst>
              <a:ext uri="{FF2B5EF4-FFF2-40B4-BE49-F238E27FC236}">
                <a16:creationId xmlns:a16="http://schemas.microsoft.com/office/drawing/2014/main" id="{FCFA4E58-34A4-4180-9859-DF3EE6C0C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25" y="7235825"/>
            <a:ext cx="688975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quae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6" name="Text Box 794">
            <a:extLst>
              <a:ext uri="{FF2B5EF4-FFF2-40B4-BE49-F238E27FC236}">
                <a16:creationId xmlns:a16="http://schemas.microsoft.com/office/drawing/2014/main" id="{CB71ACD6-9BDD-4EF3-840D-B107A71CFB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9863" y="7885113"/>
            <a:ext cx="95408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quibus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7" name="Text Box 795">
            <a:extLst>
              <a:ext uri="{FF2B5EF4-FFF2-40B4-BE49-F238E27FC236}">
                <a16:creationId xmlns:a16="http://schemas.microsoft.com/office/drawing/2014/main" id="{2469842A-ED7D-4D15-84E7-EAF8A2977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25" y="5292725"/>
            <a:ext cx="688975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quae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8" name="Text Box 796">
            <a:extLst>
              <a:ext uri="{FF2B5EF4-FFF2-40B4-BE49-F238E27FC236}">
                <a16:creationId xmlns:a16="http://schemas.microsoft.com/office/drawing/2014/main" id="{D1D853F0-FD5E-43FE-886B-0F1BFB4695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1475" y="4643438"/>
            <a:ext cx="549275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quo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9" name="Text Box 797">
            <a:extLst>
              <a:ext uri="{FF2B5EF4-FFF2-40B4-BE49-F238E27FC236}">
                <a16:creationId xmlns:a16="http://schemas.microsoft.com/office/drawing/2014/main" id="{29C2E5F2-8246-490A-B1D2-EF34C037A0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0" y="3995738"/>
            <a:ext cx="720725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quod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70" name="Text Box 798">
            <a:extLst>
              <a:ext uri="{FF2B5EF4-FFF2-40B4-BE49-F238E27FC236}">
                <a16:creationId xmlns:a16="http://schemas.microsoft.com/office/drawing/2014/main" id="{D7F99A65-8D53-4914-84F9-B48B8BEA20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7038" y="3348038"/>
            <a:ext cx="43973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cui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71" name="Text Box 799">
            <a:extLst>
              <a:ext uri="{FF2B5EF4-FFF2-40B4-BE49-F238E27FC236}">
                <a16:creationId xmlns:a16="http://schemas.microsoft.com/office/drawing/2014/main" id="{9926232E-116D-4A4A-B4E5-82C70FDAD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3525" y="2649538"/>
            <a:ext cx="766763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cuius</a:t>
            </a:r>
          </a:p>
        </p:txBody>
      </p:sp>
      <p:sp>
        <p:nvSpPr>
          <p:cNvPr id="3872" name="Text Box 800">
            <a:extLst>
              <a:ext uri="{FF2B5EF4-FFF2-40B4-BE49-F238E27FC236}">
                <a16:creationId xmlns:a16="http://schemas.microsoft.com/office/drawing/2014/main" id="{51E5D4CE-49F3-447C-8EAD-A54D82F06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0" y="1928813"/>
            <a:ext cx="720725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quod</a:t>
            </a:r>
            <a:endParaRPr lang="de-DE" altLang="de-DE" sz="2200" b="1" i="1"/>
          </a:p>
        </p:txBody>
      </p:sp>
      <p:sp>
        <p:nvSpPr>
          <p:cNvPr id="3875" name="Text Box 803">
            <a:extLst>
              <a:ext uri="{FF2B5EF4-FFF2-40B4-BE49-F238E27FC236}">
                <a16:creationId xmlns:a16="http://schemas.microsoft.com/office/drawing/2014/main" id="{6BA425F7-9232-492D-95E5-E5821E1CB283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969" y="829469"/>
            <a:ext cx="106521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/>
              <a:t>Numerus</a:t>
            </a:r>
            <a:endParaRPr lang="de-DE" altLang="de-DE" sz="2000" i="1"/>
          </a:p>
        </p:txBody>
      </p:sp>
      <p:sp>
        <p:nvSpPr>
          <p:cNvPr id="3876" name="Text Box 804">
            <a:extLst>
              <a:ext uri="{FF2B5EF4-FFF2-40B4-BE49-F238E27FC236}">
                <a16:creationId xmlns:a16="http://schemas.microsoft.com/office/drawing/2014/main" id="{9C9F71ED-C61B-41AF-866C-036E163612F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185738" y="6588125"/>
            <a:ext cx="685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/>
              <a:t>Plural</a:t>
            </a:r>
            <a:endParaRPr lang="de-DE" altLang="de-DE" sz="2000" i="1"/>
          </a:p>
        </p:txBody>
      </p:sp>
      <p:sp>
        <p:nvSpPr>
          <p:cNvPr id="3877" name="Text Box 805">
            <a:extLst>
              <a:ext uri="{FF2B5EF4-FFF2-40B4-BE49-F238E27FC236}">
                <a16:creationId xmlns:a16="http://schemas.microsoft.com/office/drawing/2014/main" id="{3FE75297-57D8-4218-80EC-4FBE9F92D50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60325" y="3128963"/>
            <a:ext cx="9683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/>
              <a:t>Singular</a:t>
            </a:r>
            <a:endParaRPr lang="de-DE" altLang="de-DE" sz="2000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5" grpId="0" animBg="1"/>
      <p:bldP spid="3812" grpId="0" animBg="1"/>
      <p:bldP spid="3813" grpId="0" animBg="1"/>
      <p:bldP spid="3818" grpId="0" animBg="1"/>
      <p:bldP spid="3847" grpId="0" animBg="1"/>
      <p:bldP spid="3848" grpId="0" animBg="1"/>
      <p:bldP spid="3849" grpId="0" animBg="1"/>
      <p:bldP spid="3850" grpId="0" animBg="1"/>
      <p:bldP spid="3851" grpId="0" animBg="1"/>
      <p:bldP spid="3852" grpId="0" animBg="1"/>
      <p:bldP spid="3853" grpId="0" animBg="1"/>
      <p:bldP spid="3854" grpId="0" animBg="1"/>
      <p:bldP spid="3855" grpId="0" animBg="1"/>
      <p:bldP spid="3856" grpId="0" animBg="1"/>
      <p:bldP spid="3857" grpId="0" animBg="1"/>
      <p:bldP spid="3858" grpId="0" animBg="1"/>
      <p:bldP spid="3859" grpId="0" animBg="1"/>
      <p:bldP spid="3860" grpId="0" animBg="1"/>
      <p:bldP spid="3861" grpId="0" animBg="1"/>
      <p:bldP spid="3862" grpId="0" animBg="1"/>
      <p:bldP spid="3863" grpId="0" animBg="1"/>
      <p:bldP spid="3864" grpId="0" animBg="1"/>
      <p:bldP spid="3865" grpId="0" animBg="1"/>
      <p:bldP spid="3866" grpId="0" animBg="1"/>
      <p:bldP spid="3867" grpId="0" animBg="1"/>
      <p:bldP spid="3868" grpId="0" animBg="1"/>
      <p:bldP spid="3869" grpId="0" animBg="1"/>
      <p:bldP spid="3870" grpId="0" animBg="1"/>
      <p:bldP spid="3871" grpId="0" animBg="1"/>
      <p:bldP spid="3872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Bildschirmpräsentation (4:3)</PresentationFormat>
  <Paragraphs>48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Standarddesign</vt:lpstr>
      <vt:lpstr>PowerPoint-Präsentation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 </dc:creator>
  <cp:lastModifiedBy>Ulrich Mersch-Justus</cp:lastModifiedBy>
  <cp:revision>15</cp:revision>
  <dcterms:created xsi:type="dcterms:W3CDTF">2004-09-09T05:36:30Z</dcterms:created>
  <dcterms:modified xsi:type="dcterms:W3CDTF">2020-02-27T16:22:23Z</dcterms:modified>
</cp:coreProperties>
</file>