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97" r:id="rId2"/>
  </p:sldIdLst>
  <p:sldSz cx="12192000" cy="914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979DA5-6C8C-424C-8911-7E4FB1A1CD57}" v="150" dt="2021-11-01T15:26:45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08" y="108"/>
      </p:cViewPr>
      <p:guideLst>
        <p:guide orient="horz" pos="288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B63FD-723C-4035-A1DE-881864201E0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799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AFD20-F0B5-45FF-BE0C-8815E4809F7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340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62BA2-3E95-431E-B74D-9B8682D7D0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651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09600" y="366715"/>
            <a:ext cx="10972800" cy="78009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9F4CC3-1DC5-4894-8348-441DCB411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428369-168C-4210-9E7E-740E3D67A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B24AD0-B870-421E-BC0F-9AEA235E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667B-0120-4821-A1F2-DCEDB1A620F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714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850F-020D-421D-91E2-D4C390162BB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193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64715-245A-4D76-835F-6FE60C4B912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216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EEC63-D3A6-4D3E-846B-16F80464034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712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48AD0-E42E-454E-99ED-E980D51ECB2B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979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871BD-4B7D-4C92-9340-91452AAEA179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993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83FD4-3F8C-4D94-B0A4-E50D3B16AE4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18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79F76-259B-4CBD-8321-5912008F61C3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34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60BFB8-CBA8-4C3D-9A0B-8B06C0EDED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022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95B1F9-5E85-42F4-B733-D98BD5FD02BD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666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104110"/>
              </p:ext>
            </p:extLst>
          </p:nvPr>
        </p:nvGraphicFramePr>
        <p:xfrm>
          <a:off x="1955540" y="1176063"/>
          <a:ext cx="8280920" cy="6977688"/>
        </p:xfrm>
        <a:graphic>
          <a:graphicData uri="http://schemas.openxmlformats.org/drawingml/2006/table">
            <a:tbl>
              <a:tblPr/>
              <a:tblGrid>
                <a:gridCol w="581413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893302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3421828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3384377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</a:tblGrid>
              <a:tr h="487787"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Personalpronomen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72990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>
                        <a:buAutoNum type="arabicPeriod"/>
                      </a:pPr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Person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sprechende Person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Person</a:t>
                      </a:r>
                    </a:p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besprochene Person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576000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Gen.</a:t>
                      </a: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Dat.</a:t>
                      </a: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576000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Gen.</a:t>
                      </a: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Dat.</a:t>
                      </a: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6059" y="5323171"/>
            <a:ext cx="530607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nos</a:t>
            </a:r>
            <a:endParaRPr lang="la-Latn" altLang="de-DE" sz="2200" b="1" noProof="1"/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150" y="4177841"/>
            <a:ext cx="434426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me</a:t>
            </a:r>
            <a:endParaRPr lang="la-Latn" altLang="de-DE" sz="2200" b="1" i="1" noProof="1"/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014" y="2447643"/>
            <a:ext cx="530608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ego</a:t>
            </a:r>
            <a:endParaRPr lang="la-Latn" altLang="de-DE" sz="2200" b="1" i="1" noProof="1"/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4926" y="7052501"/>
            <a:ext cx="530607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nos</a:t>
            </a:r>
            <a:endParaRPr lang="la-Latn" altLang="de-DE" sz="2200" b="1" i="1" noProof="1"/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4783" y="4745732"/>
            <a:ext cx="1893160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noProof="1"/>
              <a:t>a</a:t>
            </a:r>
            <a:r>
              <a:rPr lang="de-DE" altLang="de-DE" sz="2200" b="1" noProof="1"/>
              <a:t> me / me</a:t>
            </a:r>
            <a:r>
              <a:rPr lang="de-DE" altLang="de-DE" sz="2200" noProof="1"/>
              <a:t>cum</a:t>
            </a:r>
            <a:endParaRPr lang="la-Latn" altLang="de-DE" sz="2200" i="1" noProof="1"/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9887" y="7630763"/>
            <a:ext cx="2588863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noProof="1"/>
              <a:t>a</a:t>
            </a:r>
            <a:r>
              <a:rPr lang="de-DE" altLang="de-DE" sz="2200" b="1" noProof="1"/>
              <a:t> nobis / nobis</a:t>
            </a:r>
            <a:r>
              <a:rPr lang="de-DE" altLang="de-DE" sz="2200" noProof="1"/>
              <a:t>cum</a:t>
            </a:r>
            <a:endParaRPr lang="la-Latn" altLang="de-DE" sz="2200" i="1" noProof="1"/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C36FF083-F07C-4519-8628-A3475A587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4876" y="3015534"/>
            <a:ext cx="512974" cy="474873"/>
          </a:xfrm>
          <a:prstGeom prst="rect">
            <a:avLst/>
          </a:prstGeom>
          <a:solidFill>
            <a:schemeClr val="bg2">
              <a:lumMod val="90000"/>
              <a:alpha val="50195"/>
            </a:scheme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mei</a:t>
            </a:r>
            <a:endParaRPr lang="la-Latn" altLang="de-DE" sz="2200" b="1" i="1" noProof="1"/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9B356056-4DC9-42CB-9122-8A2ADF76B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9851" y="6471535"/>
            <a:ext cx="782279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nobis</a:t>
            </a:r>
            <a:endParaRPr lang="la-Latn" altLang="de-DE" sz="2200" b="1" i="1" noProof="1"/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82B61BF6-483F-420C-9059-48ECFF612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034" y="3601627"/>
            <a:ext cx="607552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mihi</a:t>
            </a:r>
            <a:endParaRPr lang="la-Latn" altLang="de-DE" sz="2200" b="1" i="1" noProof="1"/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DE78FDDF-5144-404E-980F-288AB0041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362" y="5897151"/>
            <a:ext cx="859223" cy="474873"/>
          </a:xfrm>
          <a:prstGeom prst="rect">
            <a:avLst/>
          </a:prstGeom>
          <a:solidFill>
            <a:schemeClr val="bg2">
              <a:lumMod val="90000"/>
              <a:alpha val="50195"/>
            </a:scheme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nostri</a:t>
            </a:r>
            <a:endParaRPr lang="la-Latn" altLang="de-DE" sz="2200" b="1" i="1" noProof="1"/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2194F00B-0BEE-453B-80C1-B10194A25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799" y="5903644"/>
            <a:ext cx="1224136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nostrum</a:t>
            </a:r>
            <a:endParaRPr lang="la-Latn" altLang="de-DE" sz="2200" b="1" i="1" noProof="1"/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C935381-FD1B-44B1-8BDB-1C02A9BC7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6223" y="7628600"/>
            <a:ext cx="2588863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noProof="1"/>
              <a:t>a</a:t>
            </a:r>
            <a:r>
              <a:rPr lang="de-DE" altLang="de-DE" sz="2200" b="1" noProof="1"/>
              <a:t> vobis / vobis</a:t>
            </a:r>
            <a:r>
              <a:rPr lang="de-DE" altLang="de-DE" sz="2200" noProof="1"/>
              <a:t>cum</a:t>
            </a:r>
            <a:endParaRPr lang="la-Latn" altLang="de-DE" sz="2200" i="1" noProof="1"/>
          </a:p>
        </p:txBody>
      </p:sp>
      <p:sp>
        <p:nvSpPr>
          <p:cNvPr id="24" name="Text Box 784">
            <a:extLst>
              <a:ext uri="{FF2B5EF4-FFF2-40B4-BE49-F238E27FC236}">
                <a16:creationId xmlns:a16="http://schemas.microsoft.com/office/drawing/2014/main" id="{8CD4B275-2378-4C6C-A283-09A0B064B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5353" y="5316598"/>
            <a:ext cx="530607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vos</a:t>
            </a:r>
            <a:endParaRPr lang="la-Latn" altLang="de-DE" sz="2200" b="1" noProof="1"/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9E3A69F2-7230-4578-B5CE-F630C35AD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1191" y="4177841"/>
            <a:ext cx="278935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te</a:t>
            </a:r>
            <a:endParaRPr lang="la-Latn" altLang="de-DE" sz="2200" b="1" i="1" noProof="1"/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8A046B8B-0460-448C-8355-BCD00B040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176" y="2447642"/>
            <a:ext cx="294966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tu</a:t>
            </a:r>
            <a:endParaRPr lang="la-Latn" altLang="de-DE" sz="2200" b="1" i="1" noProof="1"/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BC525DAD-55CD-4027-90E0-E318EF6D8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784" y="7047572"/>
            <a:ext cx="530607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vos</a:t>
            </a:r>
            <a:endParaRPr lang="la-Latn" altLang="de-DE" sz="2200" b="1" i="1" noProof="1"/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8F699082-2BE2-48E2-B09E-F99E7B338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569" y="4752149"/>
            <a:ext cx="1582177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noProof="1"/>
              <a:t>a</a:t>
            </a:r>
            <a:r>
              <a:rPr lang="de-DE" altLang="de-DE" sz="2200" b="1" noProof="1"/>
              <a:t> te / te</a:t>
            </a:r>
            <a:r>
              <a:rPr lang="de-DE" altLang="de-DE" sz="2200" noProof="1"/>
              <a:t>cum</a:t>
            </a:r>
            <a:endParaRPr lang="la-Latn" altLang="de-DE" sz="2200" i="1" noProof="1"/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22B0F869-87F3-47F3-B54F-6FF1D4149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929" y="3021303"/>
            <a:ext cx="373513" cy="474873"/>
          </a:xfrm>
          <a:prstGeom prst="rect">
            <a:avLst/>
          </a:prstGeom>
          <a:solidFill>
            <a:schemeClr val="bg2">
              <a:lumMod val="90000"/>
              <a:alpha val="50195"/>
            </a:scheme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tui</a:t>
            </a:r>
            <a:endParaRPr lang="la-Latn" altLang="de-DE" sz="2200" b="1" i="1" noProof="1"/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D2558068-1AF5-4B9D-A0E0-9FF8AD3D1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516" y="6471534"/>
            <a:ext cx="782279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vobis</a:t>
            </a:r>
            <a:endParaRPr lang="la-Latn" altLang="de-DE" sz="2200" b="1" i="1" noProof="1"/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B8417E92-16E6-4C04-B1B1-ACE86C321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655" y="3601627"/>
            <a:ext cx="452060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tibi</a:t>
            </a:r>
            <a:endParaRPr lang="la-Latn" altLang="de-DE" sz="2200" b="1" i="1" noProof="1"/>
          </a:p>
        </p:txBody>
      </p:sp>
      <p:sp>
        <p:nvSpPr>
          <p:cNvPr id="34" name="Text Box 784">
            <a:extLst>
              <a:ext uri="{FF2B5EF4-FFF2-40B4-BE49-F238E27FC236}">
                <a16:creationId xmlns:a16="http://schemas.microsoft.com/office/drawing/2014/main" id="{4EE66392-11A4-4E22-A346-27CFEBC05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2874" y="5896899"/>
            <a:ext cx="859223" cy="474873"/>
          </a:xfrm>
          <a:prstGeom prst="rect">
            <a:avLst/>
          </a:prstGeom>
          <a:solidFill>
            <a:schemeClr val="bg2">
              <a:lumMod val="90000"/>
              <a:alpha val="50195"/>
            </a:scheme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vestri</a:t>
            </a:r>
            <a:endParaRPr lang="la-Latn" altLang="de-DE" sz="2200" b="1" i="1" noProof="1"/>
          </a:p>
        </p:txBody>
      </p:sp>
      <p:sp>
        <p:nvSpPr>
          <p:cNvPr id="35" name="Text Box 784">
            <a:extLst>
              <a:ext uri="{FF2B5EF4-FFF2-40B4-BE49-F238E27FC236}">
                <a16:creationId xmlns:a16="http://schemas.microsoft.com/office/drawing/2014/main" id="{4CDF74CC-DE44-42A6-8167-795A7AE8C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7517" y="5903644"/>
            <a:ext cx="1224136" cy="474873"/>
          </a:xfrm>
          <a:prstGeom prst="rect">
            <a:avLst/>
          </a:prstGeom>
          <a:solidFill>
            <a:srgbClr val="92D05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vestrum</a:t>
            </a:r>
            <a:endParaRPr lang="la-Latn" altLang="de-DE" sz="2200" b="1" i="1" noProof="1"/>
          </a:p>
        </p:txBody>
      </p:sp>
    </p:spTree>
    <p:extLst>
      <p:ext uri="{BB962C8B-B14F-4D97-AF65-F5344CB8AC3E}">
        <p14:creationId xmlns:p14="http://schemas.microsoft.com/office/powerpoint/2010/main" val="3511058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solidFill>
          <a:srgbClr val="00B0F0">
            <a:alpha val="50195"/>
          </a:srgbClr>
        </a:solidFill>
        <a:ln>
          <a:noFill/>
        </a:ln>
      </a:spPr>
      <a:bodyPr wrap="none" lIns="13500" tIns="67500" rIns="13500" bIns="67500">
        <a:spAutoFit/>
      </a:bodyPr>
      <a:lstStyle>
        <a:defPPr algn="l" eaLnBrk="1" hangingPunct="1">
          <a:defRPr sz="2200" b="1" noProof="1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PresentationFormat>Benutzerdefiniert</PresentationFormat>
  <Paragraphs>61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56</cp:revision>
  <dcterms:created xsi:type="dcterms:W3CDTF">2004-09-09T05:36:30Z</dcterms:created>
  <dcterms:modified xsi:type="dcterms:W3CDTF">2021-11-01T15:27:41Z</dcterms:modified>
</cp:coreProperties>
</file>