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0693400" cy="7561263"/>
  <p:notesSz cx="6797675" cy="9926638"/>
  <p:defaultTextStyle>
    <a:defPPr>
      <a:defRPr lang="de-DE"/>
    </a:defPPr>
    <a:lvl1pPr algn="l" rtl="0" fontAlgn="base">
      <a:spcBef>
        <a:spcPct val="0"/>
      </a:spcBef>
      <a:spcAft>
        <a:spcPct val="0"/>
      </a:spcAft>
      <a:defRPr sz="21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1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1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1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1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21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sz="21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sz="21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sz="21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382">
          <p15:clr>
            <a:srgbClr val="A4A3A4"/>
          </p15:clr>
        </p15:guide>
        <p15:guide id="2" pos="336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  <a:srgbClr val="CCFFFF"/>
    <a:srgbClr val="FF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0" d="100"/>
          <a:sy n="100" d="100"/>
        </p:scale>
        <p:origin x="1428" y="96"/>
      </p:cViewPr>
      <p:guideLst>
        <p:guide orient="horz" pos="2382"/>
        <p:guide pos="336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801688" y="2349500"/>
            <a:ext cx="9090025" cy="1620838"/>
          </a:xfr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603375" y="4284663"/>
            <a:ext cx="7486650" cy="1931987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de-DE"/>
              <a:t>Formatvorlage des Untertitelmasters durch Klicken bearbeiten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D9703924-77BE-4CEA-8860-12436FC1029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EEE556A2-0039-46B4-B687-378CBB4FCCC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ACF909E-0EEC-454C-8A48-EBC6A588985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611C98B-A1D4-4BAE-80CB-3C9805995FE6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17868806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B6447E8-396C-4104-ACB6-7B7BBADBB3C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A84E5FA-D7F2-463C-AAF6-AD5B6301C98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D8EC5E6D-B0FF-4220-BCBB-138C62331ED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59DE89D-79B5-4508-A3AB-F0477A421E52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33335949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7753350" y="303213"/>
            <a:ext cx="2405063" cy="6451600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534988" y="303213"/>
            <a:ext cx="7065962" cy="6451600"/>
          </a:xfrm>
        </p:spPr>
        <p:txBody>
          <a:bodyPr vert="eaVert"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45ADCA3C-C030-4682-8C22-8143C87A32C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DAD06015-33EC-44C1-BC0F-7B60A6DC155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C4C64507-38FC-43F2-A3B6-EABD9144485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0438B10-894A-4D35-B9FA-90F9A3BF8FC3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40615467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36B81FD2-DC05-48F8-B6F6-5848007B78C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4BAF2DAC-DFAB-43F4-8C00-A719DB415E3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02240BD7-C015-4095-B2E1-21C1B659D04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4762A03-5338-4EEA-8ADE-BAE6F2C76476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13617593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44550" y="4859338"/>
            <a:ext cx="9090025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44550" y="3205163"/>
            <a:ext cx="9090025" cy="1654175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7FB47690-D08D-4683-AC0F-C42884ECEDA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3BECD5D-A4D8-4E99-B773-BD9E1445E96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FBC817B0-985C-473F-ACBA-8DE1B87DA45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0C819CC-6153-47DD-ACA7-6D3320517571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6107231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534988" y="1763713"/>
            <a:ext cx="4735512" cy="4991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5422900" y="1763713"/>
            <a:ext cx="4735513" cy="4991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333053C-07E4-4386-B767-2B32266BA70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3F839D2-448A-4FBF-8DF1-9F05D93C94E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2A29C96-0C6D-4249-8E2E-D98082493F4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14E88E2-E0B3-47C1-84AB-9B89EA0DEDD6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16525399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534988" y="1692275"/>
            <a:ext cx="4724400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534988" y="2397125"/>
            <a:ext cx="4724400" cy="43576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5432425" y="1692275"/>
            <a:ext cx="472598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5432425" y="2397125"/>
            <a:ext cx="4725988" cy="43576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A42A7E8A-DAFE-4D91-8CCC-D554A9958BA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6A9EDB02-1E3D-452E-9A54-C9CCCC757E3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FE5BFB9B-383E-493F-9A7B-14AF4CA9683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773BB08-74F8-4A20-8E84-813ABE083CE6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25641675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B8C9FE9C-B176-43F9-8DB7-09B5601804C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008A52CF-DB16-4CF1-A0DF-95AFB486088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16C6CEA4-8188-46F5-AE00-28E6F714B5C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1D8B2CE-9611-4896-90DD-4B6B061ED485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21399350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6478578E-2A2A-4DB9-80AE-1BF0CDD6D19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E0396E4C-2F61-46F3-A1F8-07B071C4057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64D21FB6-FF88-421D-9008-C9B86CEB591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B4EA077-662C-4A1A-B4E2-AAE51242E6E1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12781674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34988" y="301625"/>
            <a:ext cx="3517900" cy="1281113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181475" y="301625"/>
            <a:ext cx="5976938" cy="6453188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534988" y="1582738"/>
            <a:ext cx="3517900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84D285A-84B0-41D3-8B66-6D8DBBDF7EE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D1B61EB-6BDF-4E12-BAC2-4EF2EFB0640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3EA48BA-D9F9-46F0-B801-F1412B80961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7592BCC-7E57-4875-9420-EE6DB4D8B0A7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12487016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095500" y="5292725"/>
            <a:ext cx="64166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2095500" y="676275"/>
            <a:ext cx="6416675" cy="4535488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de-DE" noProof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2095500" y="5918200"/>
            <a:ext cx="6416675" cy="88741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63B2A37-03A1-4134-B3D6-DAB2F08D15F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7F63039-D1E9-471E-AF09-48B5398901C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CD3F011-3C43-4814-B300-3D9E1206737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79F590A-D3BB-4FF6-B928-23C4D57613E9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2636961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ED7CD38E-9952-4785-BA11-547F367E732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534988" y="303213"/>
            <a:ext cx="9623425" cy="1260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04287" tIns="52144" rIns="104287" bIns="52144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/>
              <a:t>Titelmasterformat durch Klicken bearbeiten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765648BE-2B1F-4308-A492-92A6F48B056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534988" y="1763713"/>
            <a:ext cx="9623425" cy="4991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04287" tIns="52144" rIns="104287" bIns="5214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/>
              <a:t>Textmasterformate durch Klicken bearbeiten</a:t>
            </a:r>
          </a:p>
          <a:p>
            <a:pPr lvl="1"/>
            <a:r>
              <a:rPr lang="de-DE" altLang="de-DE"/>
              <a:t>Zweite Ebene</a:t>
            </a:r>
          </a:p>
          <a:p>
            <a:pPr lvl="2"/>
            <a:r>
              <a:rPr lang="de-DE" altLang="de-DE"/>
              <a:t>Dritte Ebene</a:t>
            </a:r>
          </a:p>
          <a:p>
            <a:pPr lvl="3"/>
            <a:r>
              <a:rPr lang="de-DE" altLang="de-DE"/>
              <a:t>Vierte Ebene</a:t>
            </a:r>
          </a:p>
          <a:p>
            <a:pPr lvl="4"/>
            <a:r>
              <a:rPr lang="de-DE" altLang="de-DE"/>
              <a:t>Fünfte Ebene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58E01689-B765-4B3A-B757-394E7D73AA9D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534988" y="6884988"/>
            <a:ext cx="2495550" cy="525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4287" tIns="52144" rIns="104287" bIns="52144" numCol="1" anchor="t" anchorCtr="0" compatLnSpc="1">
            <a:prstTxWarp prst="textNoShape">
              <a:avLst/>
            </a:prstTxWarp>
          </a:bodyPr>
          <a:lstStyle>
            <a:lvl1pPr>
              <a:defRPr sz="1600"/>
            </a:lvl1pPr>
          </a:lstStyle>
          <a:p>
            <a:endParaRPr lang="de-DE" altLang="de-DE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8DB78658-2CB8-4186-BE0D-129326468856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2838" y="6884988"/>
            <a:ext cx="3387725" cy="525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4287" tIns="52144" rIns="104287" bIns="52144" numCol="1" anchor="t" anchorCtr="0" compatLnSpc="1">
            <a:prstTxWarp prst="textNoShape">
              <a:avLst/>
            </a:prstTxWarp>
          </a:bodyPr>
          <a:lstStyle>
            <a:lvl1pPr algn="ctr">
              <a:defRPr sz="1600"/>
            </a:lvl1pPr>
          </a:lstStyle>
          <a:p>
            <a:endParaRPr lang="de-DE" altLang="de-DE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54EDD1B2-D4D9-4789-B2E5-8E89990AD7FD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662863" y="6884988"/>
            <a:ext cx="2495550" cy="525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4287" tIns="52144" rIns="104287" bIns="52144" numCol="1" anchor="t" anchorCtr="0" compatLnSpc="1">
            <a:prstTxWarp prst="textNoShape">
              <a:avLst/>
            </a:prstTxWarp>
          </a:bodyPr>
          <a:lstStyle>
            <a:lvl1pPr algn="r">
              <a:defRPr sz="1600"/>
            </a:lvl1pPr>
          </a:lstStyle>
          <a:p>
            <a:fld id="{EE24AC26-BBC8-4A0D-A243-F1C5D54A877E}" type="slidenum">
              <a:rPr lang="de-DE" altLang="de-DE"/>
              <a:pPr/>
              <a:t>‹Nr.›</a:t>
            </a:fld>
            <a:endParaRPr lang="de-DE" alt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42988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+mj-lt"/>
          <a:ea typeface="+mj-ea"/>
          <a:cs typeface="+mj-cs"/>
        </a:defRPr>
      </a:lvl1pPr>
      <a:lvl2pPr algn="ctr" defTabSz="1042988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Arial" charset="0"/>
        </a:defRPr>
      </a:lvl2pPr>
      <a:lvl3pPr algn="ctr" defTabSz="1042988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Arial" charset="0"/>
        </a:defRPr>
      </a:lvl3pPr>
      <a:lvl4pPr algn="ctr" defTabSz="1042988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Arial" charset="0"/>
        </a:defRPr>
      </a:lvl4pPr>
      <a:lvl5pPr algn="ctr" defTabSz="1042988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Arial" charset="0"/>
        </a:defRPr>
      </a:lvl5pPr>
      <a:lvl6pPr marL="457200" algn="ctr" defTabSz="1042988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Arial" charset="0"/>
        </a:defRPr>
      </a:lvl6pPr>
      <a:lvl7pPr marL="914400" algn="ctr" defTabSz="1042988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Arial" charset="0"/>
        </a:defRPr>
      </a:lvl7pPr>
      <a:lvl8pPr marL="1371600" algn="ctr" defTabSz="1042988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Arial" charset="0"/>
        </a:defRPr>
      </a:lvl8pPr>
      <a:lvl9pPr marL="1828800" algn="ctr" defTabSz="1042988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Arial" charset="0"/>
        </a:defRPr>
      </a:lvl9pPr>
    </p:titleStyle>
    <p:bodyStyle>
      <a:lvl1pPr marL="390525" indent="-390525" algn="l" defTabSz="1042988" rtl="0" eaLnBrk="0" fontAlgn="base" hangingPunct="0">
        <a:spcBef>
          <a:spcPct val="20000"/>
        </a:spcBef>
        <a:spcAft>
          <a:spcPct val="0"/>
        </a:spcAft>
        <a:buChar char="•"/>
        <a:defRPr sz="3700">
          <a:solidFill>
            <a:schemeClr val="tx1"/>
          </a:solidFill>
          <a:latin typeface="+mn-lt"/>
          <a:ea typeface="+mn-ea"/>
          <a:cs typeface="+mn-cs"/>
        </a:defRPr>
      </a:lvl1pPr>
      <a:lvl2pPr marL="847725" indent="-325438" algn="l" defTabSz="1042988" rtl="0" eaLnBrk="0" fontAlgn="base" hangingPunct="0">
        <a:spcBef>
          <a:spcPct val="20000"/>
        </a:spcBef>
        <a:spcAft>
          <a:spcPct val="0"/>
        </a:spcAft>
        <a:buChar char="–"/>
        <a:defRPr sz="3200">
          <a:solidFill>
            <a:schemeClr val="tx1"/>
          </a:solidFill>
          <a:latin typeface="+mn-lt"/>
        </a:defRPr>
      </a:lvl2pPr>
      <a:lvl3pPr marL="1303338" indent="-260350" algn="l" defTabSz="1042988" rtl="0" eaLnBrk="0" fontAlgn="base" hangingPunct="0">
        <a:spcBef>
          <a:spcPct val="20000"/>
        </a:spcBef>
        <a:spcAft>
          <a:spcPct val="0"/>
        </a:spcAft>
        <a:buChar char="•"/>
        <a:defRPr sz="2700">
          <a:solidFill>
            <a:schemeClr val="tx1"/>
          </a:solidFill>
          <a:latin typeface="+mn-lt"/>
        </a:defRPr>
      </a:lvl3pPr>
      <a:lvl4pPr marL="1825625" indent="-260350" algn="l" defTabSz="1042988" rtl="0" eaLnBrk="0" fontAlgn="base" hangingPunct="0">
        <a:spcBef>
          <a:spcPct val="20000"/>
        </a:spcBef>
        <a:spcAft>
          <a:spcPct val="0"/>
        </a:spcAft>
        <a:buChar char="–"/>
        <a:defRPr sz="2300">
          <a:solidFill>
            <a:schemeClr val="tx1"/>
          </a:solidFill>
          <a:latin typeface="+mn-lt"/>
        </a:defRPr>
      </a:lvl4pPr>
      <a:lvl5pPr marL="2344738" indent="-258763" algn="l" defTabSz="1042988" rtl="0" eaLnBrk="0" fontAlgn="base" hangingPunct="0">
        <a:spcBef>
          <a:spcPct val="20000"/>
        </a:spcBef>
        <a:spcAft>
          <a:spcPct val="0"/>
        </a:spcAft>
        <a:buChar char="»"/>
        <a:defRPr sz="2300">
          <a:solidFill>
            <a:schemeClr val="tx1"/>
          </a:solidFill>
          <a:latin typeface="+mn-lt"/>
        </a:defRPr>
      </a:lvl5pPr>
      <a:lvl6pPr marL="2801938" indent="-258763" algn="l" defTabSz="1042988" rtl="0" fontAlgn="base">
        <a:spcBef>
          <a:spcPct val="20000"/>
        </a:spcBef>
        <a:spcAft>
          <a:spcPct val="0"/>
        </a:spcAft>
        <a:buChar char="»"/>
        <a:defRPr sz="2300">
          <a:solidFill>
            <a:schemeClr val="tx1"/>
          </a:solidFill>
          <a:latin typeface="+mn-lt"/>
        </a:defRPr>
      </a:lvl6pPr>
      <a:lvl7pPr marL="3259138" indent="-258763" algn="l" defTabSz="1042988" rtl="0" fontAlgn="base">
        <a:spcBef>
          <a:spcPct val="20000"/>
        </a:spcBef>
        <a:spcAft>
          <a:spcPct val="0"/>
        </a:spcAft>
        <a:buChar char="»"/>
        <a:defRPr sz="2300">
          <a:solidFill>
            <a:schemeClr val="tx1"/>
          </a:solidFill>
          <a:latin typeface="+mn-lt"/>
        </a:defRPr>
      </a:lvl7pPr>
      <a:lvl8pPr marL="3716338" indent="-258763" algn="l" defTabSz="1042988" rtl="0" fontAlgn="base">
        <a:spcBef>
          <a:spcPct val="20000"/>
        </a:spcBef>
        <a:spcAft>
          <a:spcPct val="0"/>
        </a:spcAft>
        <a:buChar char="»"/>
        <a:defRPr sz="2300">
          <a:solidFill>
            <a:schemeClr val="tx1"/>
          </a:solidFill>
          <a:latin typeface="+mn-lt"/>
        </a:defRPr>
      </a:lvl8pPr>
      <a:lvl9pPr marL="4173538" indent="-258763" algn="l" defTabSz="1042988" rtl="0" fontAlgn="base">
        <a:spcBef>
          <a:spcPct val="20000"/>
        </a:spcBef>
        <a:spcAft>
          <a:spcPct val="0"/>
        </a:spcAft>
        <a:buChar char="»"/>
        <a:defRPr sz="2300">
          <a:solidFill>
            <a:schemeClr val="tx1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523" name="Group 475">
            <a:extLst>
              <a:ext uri="{FF2B5EF4-FFF2-40B4-BE49-F238E27FC236}">
                <a16:creationId xmlns:a16="http://schemas.microsoft.com/office/drawing/2014/main" id="{C59F03A0-4626-49E2-AE12-EBF952F19F79}"/>
              </a:ext>
            </a:extLst>
          </p:cNvPr>
          <p:cNvGraphicFramePr>
            <a:graphicFrameLocks noGrp="1"/>
          </p:cNvGraphicFramePr>
          <p:nvPr/>
        </p:nvGraphicFramePr>
        <p:xfrm>
          <a:off x="576263" y="546100"/>
          <a:ext cx="9540875" cy="6580245"/>
        </p:xfrm>
        <a:graphic>
          <a:graphicData uri="http://schemas.openxmlformats.org/drawingml/2006/table">
            <a:tbl>
              <a:tblPr/>
              <a:tblGrid>
                <a:gridCol w="46196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5248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7166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764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0496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47637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59702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479419">
                <a:tc rowSpan="2" gridSpan="2">
                  <a:txBody>
                    <a:bodyPr/>
                    <a:lstStyle/>
                    <a:p>
                      <a:pPr marL="0" marR="0" lvl="0" indent="0" algn="l" defTabSz="10429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sz="2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04287" marR="104287" marT="52143" marB="52143" anchor="ctr" horzOverflow="overflow">
                    <a:lnL cap="flat"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marL="0" marR="0" lvl="0" indent="0" algn="ctr" defTabSz="104298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3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Plusquamperfekt Aktiv</a:t>
                      </a:r>
                      <a:endParaRPr kumimoji="0" lang="de-DE" sz="2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104287" marR="104287" marT="52143" marB="52143" anchor="ctr"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05318">
                <a:tc gridSpan="2"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104298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3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 – Konj.</a:t>
                      </a:r>
                      <a:endParaRPr kumimoji="0" lang="en-GB" sz="2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104287" marR="104287" marT="52143" marB="52143" anchor="ctr"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4298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3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e – Konj.</a:t>
                      </a:r>
                      <a:endParaRPr kumimoji="0" lang="en-GB" sz="2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104287" marR="104287" marT="52143" marB="5214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4298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3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i – Konj.</a:t>
                      </a:r>
                      <a:endParaRPr kumimoji="0" lang="en-GB" sz="2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104287" marR="104287" marT="52143" marB="5214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4298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3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gemischte Konj.</a:t>
                      </a:r>
                      <a:endParaRPr kumimoji="0" lang="en-GB" sz="2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104287" marR="104287" marT="52143" marB="5214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4298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3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konsonanti-sche Konj.</a:t>
                      </a:r>
                      <a:endParaRPr kumimoji="0" lang="en-GB" sz="2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104287" marR="104287" marT="52143" marB="5214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63544">
                <a:tc gridSpan="2">
                  <a:txBody>
                    <a:bodyPr/>
                    <a:lstStyle/>
                    <a:p>
                      <a:pPr marL="0" marR="0" lvl="0" indent="0" algn="ctr" defTabSz="104298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23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Infinitiv</a:t>
                      </a:r>
                      <a:endParaRPr kumimoji="0" lang="fr-FR" sz="2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04400" marR="104400" marT="50399" marB="50399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104298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23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laudare</a:t>
                      </a:r>
                      <a:endParaRPr kumimoji="0" lang="fr-FR" sz="2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04400" marR="104400" marT="50399" marB="50399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4298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23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videre</a:t>
                      </a:r>
                      <a:endParaRPr kumimoji="0" lang="fr-FR" sz="2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04400" marR="104400" marT="50399" marB="50399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4298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23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audire</a:t>
                      </a:r>
                      <a:endParaRPr kumimoji="0" lang="fr-FR" sz="2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04400" marR="104400" marT="50399" marB="50399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4298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23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capere</a:t>
                      </a:r>
                      <a:endParaRPr kumimoji="0" lang="fr-FR" sz="2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04400" marR="104400" marT="50399" marB="50399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4298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23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dicere</a:t>
                      </a:r>
                      <a:endParaRPr kumimoji="0" lang="fr-FR" sz="2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04400" marR="104400" marT="50399" marB="50399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05318">
                <a:tc rowSpan="3">
                  <a:txBody>
                    <a:bodyPr/>
                    <a:lstStyle/>
                    <a:p>
                      <a:pPr marL="0" marR="0" lvl="0" indent="0" algn="ctr" defTabSz="104298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2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104400" marR="104400" marT="50399" marB="50399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4298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23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1. Pers.</a:t>
                      </a:r>
                      <a:endParaRPr kumimoji="0" lang="fr-FR" sz="2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104287" marR="104287" marT="52143" marB="5214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4298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2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04287" marR="104287" marT="52143" marB="52143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4298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2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04287" marR="104287" marT="52143" marB="5214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4298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2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04287" marR="104287" marT="52143" marB="5214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4298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2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04287" marR="104287" marT="52143" marB="5214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4298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2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04287" marR="104287" marT="52143" marB="5214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05318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104298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23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2. Pers.</a:t>
                      </a:r>
                      <a:endParaRPr kumimoji="0" lang="fr-FR" sz="2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104287" marR="104287" marT="52143" marB="5214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4298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2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04287" marR="104287" marT="52143" marB="52143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4298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2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04287" marR="104287" marT="52143" marB="5214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4298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2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04287" marR="104287" marT="52143" marB="5214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4298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2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04287" marR="104287" marT="52143" marB="5214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4298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2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04287" marR="104287" marT="52143" marB="5214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05318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104298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23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3. Pers.</a:t>
                      </a:r>
                      <a:endParaRPr kumimoji="0" lang="fr-FR" sz="2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104287" marR="104287" marT="52143" marB="5214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4298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2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04287" marR="104287" marT="52143" marB="52143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4298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2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04287" marR="104287" marT="52143" marB="5214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4298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2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04287" marR="104287" marT="52143" marB="5214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4298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2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04287" marR="104287" marT="52143" marB="5214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4298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2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04287" marR="104287" marT="52143" marB="5214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805318">
                <a:tc rowSpan="3">
                  <a:txBody>
                    <a:bodyPr/>
                    <a:lstStyle/>
                    <a:p>
                      <a:pPr marL="0" marR="0" lvl="0" indent="0" algn="ctr" defTabSz="104298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sz="2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104400" marR="104400" marT="50399" marB="50399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4298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23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1. Pers.</a:t>
                      </a:r>
                      <a:endParaRPr kumimoji="0" lang="fr-FR" sz="2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104287" marR="104287" marT="52143" marB="5214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4298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2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04287" marR="104287" marT="52143" marB="52143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4298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2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04287" marR="104287" marT="52143" marB="5214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4298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2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04287" marR="104287" marT="52143" marB="5214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4298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2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04287" marR="104287" marT="52143" marB="5214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4298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2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04287" marR="104287" marT="52143" marB="5214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805318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104298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23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2. Pers.</a:t>
                      </a:r>
                      <a:endParaRPr kumimoji="0" lang="fr-FR" sz="2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104287" marR="104287" marT="52143" marB="5214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4298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2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04287" marR="104287" marT="52143" marB="52143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4298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2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04287" marR="104287" marT="52143" marB="5214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4298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2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04287" marR="104287" marT="52143" marB="5214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4298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2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04287" marR="104287" marT="52143" marB="5214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4298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2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04287" marR="104287" marT="52143" marB="5214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805318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104298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23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3. Pers.</a:t>
                      </a:r>
                      <a:endParaRPr kumimoji="0" lang="fr-FR" sz="2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104287" marR="104287" marT="52143" marB="5214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4298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2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04287" marR="104287" marT="52143" marB="52143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4298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2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04287" marR="104287" marT="52143" marB="5214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4298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2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04287" marR="104287" marT="52143" marB="5214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4298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2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04287" marR="104287" marT="52143" marB="5214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4298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2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04287" marR="104287" marT="52143" marB="5214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2124" name="Text Box 370">
            <a:extLst>
              <a:ext uri="{FF2B5EF4-FFF2-40B4-BE49-F238E27FC236}">
                <a16:creationId xmlns:a16="http://schemas.microsoft.com/office/drawing/2014/main" id="{8404A909-A6FE-4944-8231-9D0E96E7C29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94688" y="287338"/>
            <a:ext cx="1179512" cy="425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4287" tIns="52144" rIns="104287" bIns="52144">
            <a:spAutoFit/>
          </a:bodyPr>
          <a:lstStyle>
            <a:lvl1pPr defTabSz="1042988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de-DE" altLang="de-DE"/>
          </a:p>
        </p:txBody>
      </p:sp>
      <p:sp>
        <p:nvSpPr>
          <p:cNvPr id="2125" name="Text Box 373">
            <a:extLst>
              <a:ext uri="{FF2B5EF4-FFF2-40B4-BE49-F238E27FC236}">
                <a16:creationId xmlns:a16="http://schemas.microsoft.com/office/drawing/2014/main" id="{7465BB94-4168-4E40-8D20-C7E8344E08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65650" y="3484563"/>
            <a:ext cx="2128838" cy="425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4287" tIns="52144" rIns="104287" bIns="52144">
            <a:spAutoFit/>
          </a:bodyPr>
          <a:lstStyle>
            <a:lvl1pPr defTabSz="1042988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de-DE" altLang="de-DE"/>
          </a:p>
        </p:txBody>
      </p:sp>
      <p:sp>
        <p:nvSpPr>
          <p:cNvPr id="2422" name="Text Box 374">
            <a:extLst>
              <a:ext uri="{FF2B5EF4-FFF2-40B4-BE49-F238E27FC236}">
                <a16:creationId xmlns:a16="http://schemas.microsoft.com/office/drawing/2014/main" id="{278DA87E-29BE-4102-948D-416EAD4ACEC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71688" y="2490788"/>
            <a:ext cx="1557337" cy="531812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90000" rIns="18000" bIns="90000">
            <a:spAutoFit/>
          </a:bodyPr>
          <a:lstStyle>
            <a:lvl1pPr defTabSz="1042988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de-DE" altLang="de-DE" sz="2300"/>
              <a:t>laudaveram</a:t>
            </a:r>
          </a:p>
        </p:txBody>
      </p:sp>
      <p:sp>
        <p:nvSpPr>
          <p:cNvPr id="2431" name="Text Box 383">
            <a:extLst>
              <a:ext uri="{FF2B5EF4-FFF2-40B4-BE49-F238E27FC236}">
                <a16:creationId xmlns:a16="http://schemas.microsoft.com/office/drawing/2014/main" id="{82CF7B8F-D148-4669-B2BE-6F63A82CA91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22488" y="3324225"/>
            <a:ext cx="1460500" cy="531813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90000" rIns="18000" bIns="90000">
            <a:spAutoFit/>
          </a:bodyPr>
          <a:lstStyle>
            <a:lvl1pPr defTabSz="1042988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fr-FR" altLang="de-DE" sz="2300"/>
              <a:t>laudaveras</a:t>
            </a:r>
            <a:endParaRPr lang="de-DE" altLang="de-DE" sz="2300">
              <a:solidFill>
                <a:srgbClr val="008000"/>
              </a:solidFill>
            </a:endParaRPr>
          </a:p>
        </p:txBody>
      </p:sp>
      <p:sp>
        <p:nvSpPr>
          <p:cNvPr id="2432" name="Text Box 384">
            <a:extLst>
              <a:ext uri="{FF2B5EF4-FFF2-40B4-BE49-F238E27FC236}">
                <a16:creationId xmlns:a16="http://schemas.microsoft.com/office/drawing/2014/main" id="{B6A776C8-03B3-4AA6-8BAB-33145674E1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22738" y="3309938"/>
            <a:ext cx="974725" cy="531812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90000" rIns="18000" bIns="90000">
            <a:spAutoFit/>
          </a:bodyPr>
          <a:lstStyle>
            <a:lvl1pPr defTabSz="1042988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fr-FR" altLang="de-DE" sz="2300"/>
              <a:t>videras</a:t>
            </a:r>
            <a:endParaRPr lang="de-DE" altLang="de-DE" sz="2300"/>
          </a:p>
        </p:txBody>
      </p:sp>
      <p:sp>
        <p:nvSpPr>
          <p:cNvPr id="2433" name="Text Box 385">
            <a:extLst>
              <a:ext uri="{FF2B5EF4-FFF2-40B4-BE49-F238E27FC236}">
                <a16:creationId xmlns:a16="http://schemas.microsoft.com/office/drawing/2014/main" id="{49E54D84-E15A-4427-8DD7-FFCF3B6F09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75113" y="2474913"/>
            <a:ext cx="1071562" cy="531812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90000" rIns="18000" bIns="90000">
            <a:spAutoFit/>
          </a:bodyPr>
          <a:lstStyle>
            <a:lvl1pPr defTabSz="1042988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fr-FR" altLang="de-DE" sz="2300"/>
              <a:t>vider</a:t>
            </a:r>
            <a:r>
              <a:rPr lang="de-DE" altLang="de-DE" sz="2300"/>
              <a:t>am</a:t>
            </a:r>
          </a:p>
        </p:txBody>
      </p:sp>
      <p:sp>
        <p:nvSpPr>
          <p:cNvPr id="2434" name="Text Box 386">
            <a:extLst>
              <a:ext uri="{FF2B5EF4-FFF2-40B4-BE49-F238E27FC236}">
                <a16:creationId xmlns:a16="http://schemas.microsoft.com/office/drawing/2014/main" id="{2DF0D616-ADC1-4FBF-8A6A-177AF199CF5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46550" y="4090988"/>
            <a:ext cx="909638" cy="531812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90000" rIns="18000" bIns="90000">
            <a:spAutoFit/>
          </a:bodyPr>
          <a:lstStyle>
            <a:lvl1pPr defTabSz="1042988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fr-FR" altLang="de-DE" sz="2300"/>
              <a:t>viderat</a:t>
            </a:r>
            <a:endParaRPr lang="de-DE" altLang="de-DE" sz="2300"/>
          </a:p>
        </p:txBody>
      </p:sp>
      <p:sp>
        <p:nvSpPr>
          <p:cNvPr id="2435" name="Text Box 387">
            <a:extLst>
              <a:ext uri="{FF2B5EF4-FFF2-40B4-BE49-F238E27FC236}">
                <a16:creationId xmlns:a16="http://schemas.microsoft.com/office/drawing/2014/main" id="{A0790A82-43FF-4504-9FDD-46D039F02A4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54238" y="4106863"/>
            <a:ext cx="1395412" cy="531812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90000" rIns="18000" bIns="90000">
            <a:spAutoFit/>
          </a:bodyPr>
          <a:lstStyle>
            <a:lvl1pPr defTabSz="1042988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fr-FR" altLang="de-DE" sz="2300"/>
              <a:t>laudaverat</a:t>
            </a:r>
            <a:endParaRPr lang="de-DE" altLang="de-DE" sz="2300"/>
          </a:p>
        </p:txBody>
      </p:sp>
      <p:sp>
        <p:nvSpPr>
          <p:cNvPr id="2436" name="Text Box 388">
            <a:extLst>
              <a:ext uri="{FF2B5EF4-FFF2-40B4-BE49-F238E27FC236}">
                <a16:creationId xmlns:a16="http://schemas.microsoft.com/office/drawing/2014/main" id="{9D33F5EC-28A7-4840-961E-3E9851DFAE7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33825" y="4894263"/>
            <a:ext cx="1325563" cy="515937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90000" rIns="18000" bIns="90000">
            <a:spAutoFit/>
          </a:bodyPr>
          <a:lstStyle>
            <a:lvl1pPr defTabSz="1042988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fr-FR" altLang="de-DE" sz="2200"/>
              <a:t>videramus</a:t>
            </a:r>
            <a:endParaRPr lang="de-DE" altLang="de-DE" sz="2200"/>
          </a:p>
        </p:txBody>
      </p:sp>
      <p:sp>
        <p:nvSpPr>
          <p:cNvPr id="2437" name="Text Box 389">
            <a:extLst>
              <a:ext uri="{FF2B5EF4-FFF2-40B4-BE49-F238E27FC236}">
                <a16:creationId xmlns:a16="http://schemas.microsoft.com/office/drawing/2014/main" id="{CB920165-DB45-440B-9ADC-B9D81E630BC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13388" y="5684838"/>
            <a:ext cx="1444625" cy="531812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90000" rIns="18000" bIns="90000">
            <a:spAutoFit/>
          </a:bodyPr>
          <a:lstStyle>
            <a:lvl1pPr defTabSz="1042988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fr-FR" altLang="de-DE" sz="2300"/>
              <a:t>audiveratis</a:t>
            </a:r>
            <a:endParaRPr lang="de-DE" altLang="de-DE" sz="2300"/>
          </a:p>
        </p:txBody>
      </p:sp>
      <p:sp>
        <p:nvSpPr>
          <p:cNvPr id="2438" name="Text Box 390">
            <a:extLst>
              <a:ext uri="{FF2B5EF4-FFF2-40B4-BE49-F238E27FC236}">
                <a16:creationId xmlns:a16="http://schemas.microsoft.com/office/drawing/2014/main" id="{4055F42D-6750-43BE-9AE6-544DFBCD523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24488" y="4894263"/>
            <a:ext cx="1636712" cy="515937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90000" rIns="18000" bIns="90000">
            <a:spAutoFit/>
          </a:bodyPr>
          <a:lstStyle>
            <a:lvl1pPr defTabSz="1042988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fr-FR" altLang="de-DE" sz="2200"/>
              <a:t>audiveramus</a:t>
            </a:r>
            <a:endParaRPr lang="de-DE" altLang="de-DE" sz="2200"/>
          </a:p>
        </p:txBody>
      </p:sp>
      <p:sp>
        <p:nvSpPr>
          <p:cNvPr id="2439" name="Text Box 391">
            <a:extLst>
              <a:ext uri="{FF2B5EF4-FFF2-40B4-BE49-F238E27FC236}">
                <a16:creationId xmlns:a16="http://schemas.microsoft.com/office/drawing/2014/main" id="{2768775D-6E5C-4150-838B-F1575AE2574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51488" y="6491288"/>
            <a:ext cx="1395412" cy="531812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90000" rIns="18000" bIns="90000">
            <a:spAutoFit/>
          </a:bodyPr>
          <a:lstStyle>
            <a:lvl1pPr defTabSz="1042988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fr-FR" altLang="de-DE" sz="2300"/>
              <a:t>audiverant</a:t>
            </a:r>
            <a:endParaRPr lang="de-DE" altLang="de-DE" sz="2300"/>
          </a:p>
        </p:txBody>
      </p:sp>
      <p:sp>
        <p:nvSpPr>
          <p:cNvPr id="2440" name="Text Box 392">
            <a:extLst>
              <a:ext uri="{FF2B5EF4-FFF2-40B4-BE49-F238E27FC236}">
                <a16:creationId xmlns:a16="http://schemas.microsoft.com/office/drawing/2014/main" id="{CC6F9566-5B85-426F-B12F-E8B1E77E60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94550" y="6491288"/>
            <a:ext cx="1168400" cy="531812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90000" rIns="18000" bIns="90000">
            <a:spAutoFit/>
          </a:bodyPr>
          <a:lstStyle>
            <a:lvl1pPr defTabSz="1042988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fr-FR" altLang="de-DE" sz="2300"/>
              <a:t>ceperant</a:t>
            </a:r>
            <a:endParaRPr lang="de-DE" altLang="de-DE" sz="2300"/>
          </a:p>
        </p:txBody>
      </p:sp>
      <p:sp>
        <p:nvSpPr>
          <p:cNvPr id="2441" name="Text Box 393">
            <a:extLst>
              <a:ext uri="{FF2B5EF4-FFF2-40B4-BE49-F238E27FC236}">
                <a16:creationId xmlns:a16="http://schemas.microsoft.com/office/drawing/2014/main" id="{E5F4D9BF-825A-497B-B769-6C6A08FC729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32450" y="4090988"/>
            <a:ext cx="1233488" cy="531812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90000" rIns="18000" bIns="90000">
            <a:spAutoFit/>
          </a:bodyPr>
          <a:lstStyle>
            <a:lvl1pPr defTabSz="1042988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fr-FR" altLang="de-DE" sz="2300"/>
              <a:t>audiverat</a:t>
            </a:r>
            <a:endParaRPr lang="de-DE" altLang="de-DE" sz="2300"/>
          </a:p>
        </p:txBody>
      </p:sp>
      <p:sp>
        <p:nvSpPr>
          <p:cNvPr id="2442" name="Text Box 394">
            <a:extLst>
              <a:ext uri="{FF2B5EF4-FFF2-40B4-BE49-F238E27FC236}">
                <a16:creationId xmlns:a16="http://schemas.microsoft.com/office/drawing/2014/main" id="{4EB0ADA4-B957-4F41-81AC-2827E7FCF28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97525" y="3309938"/>
            <a:ext cx="1298575" cy="531812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90000" rIns="18000" bIns="90000">
            <a:spAutoFit/>
          </a:bodyPr>
          <a:lstStyle>
            <a:lvl1pPr defTabSz="1042988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fr-FR" altLang="de-DE" sz="2300"/>
              <a:t>audiveras</a:t>
            </a:r>
            <a:endParaRPr lang="de-DE" altLang="de-DE" sz="2300"/>
          </a:p>
        </p:txBody>
      </p:sp>
      <p:sp>
        <p:nvSpPr>
          <p:cNvPr id="2443" name="Text Box 395">
            <a:extLst>
              <a:ext uri="{FF2B5EF4-FFF2-40B4-BE49-F238E27FC236}">
                <a16:creationId xmlns:a16="http://schemas.microsoft.com/office/drawing/2014/main" id="{8E0826AE-7253-47AD-B320-48B3F5AD6A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48313" y="2474913"/>
            <a:ext cx="1395412" cy="531812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90000" rIns="18000" bIns="90000">
            <a:spAutoFit/>
          </a:bodyPr>
          <a:lstStyle>
            <a:lvl1pPr defTabSz="1042988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fr-FR" altLang="de-DE" sz="2300"/>
              <a:t>audiveram</a:t>
            </a:r>
            <a:endParaRPr lang="de-DE" altLang="de-DE" sz="2300"/>
          </a:p>
        </p:txBody>
      </p:sp>
      <p:sp>
        <p:nvSpPr>
          <p:cNvPr id="2444" name="Text Box 396">
            <a:extLst>
              <a:ext uri="{FF2B5EF4-FFF2-40B4-BE49-F238E27FC236}">
                <a16:creationId xmlns:a16="http://schemas.microsoft.com/office/drawing/2014/main" id="{0E7B51FE-7F12-4670-BD60-81F7E165AE3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25638" y="4892675"/>
            <a:ext cx="1792287" cy="515938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90000" rIns="18000" bIns="90000">
            <a:spAutoFit/>
          </a:bodyPr>
          <a:lstStyle>
            <a:lvl1pPr defTabSz="1042988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fr-FR" altLang="de-DE" sz="2200"/>
              <a:t>laudaveramus</a:t>
            </a:r>
            <a:endParaRPr lang="de-DE" altLang="de-DE" sz="2200"/>
          </a:p>
        </p:txBody>
      </p:sp>
      <p:sp>
        <p:nvSpPr>
          <p:cNvPr id="2445" name="Text Box 397">
            <a:extLst>
              <a:ext uri="{FF2B5EF4-FFF2-40B4-BE49-F238E27FC236}">
                <a16:creationId xmlns:a16="http://schemas.microsoft.com/office/drawing/2014/main" id="{14EA3295-4E4B-417C-9BB5-05A47959ABC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41775" y="5684838"/>
            <a:ext cx="1120775" cy="531812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90000" rIns="18000" bIns="90000">
            <a:spAutoFit/>
          </a:bodyPr>
          <a:lstStyle>
            <a:lvl1pPr defTabSz="1042988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fr-FR" altLang="de-DE" sz="2300"/>
              <a:t>videratis</a:t>
            </a:r>
            <a:endParaRPr lang="de-DE" altLang="de-DE" sz="2300"/>
          </a:p>
        </p:txBody>
      </p:sp>
      <p:sp>
        <p:nvSpPr>
          <p:cNvPr id="2446" name="Text Box 398">
            <a:extLst>
              <a:ext uri="{FF2B5EF4-FFF2-40B4-BE49-F238E27FC236}">
                <a16:creationId xmlns:a16="http://schemas.microsoft.com/office/drawing/2014/main" id="{1F0773C2-B1C2-44C6-B867-548342615FF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70350" y="6491288"/>
            <a:ext cx="1071563" cy="531812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90000" rIns="18000" bIns="90000">
            <a:spAutoFit/>
          </a:bodyPr>
          <a:lstStyle>
            <a:lvl1pPr defTabSz="1042988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fr-FR" altLang="de-DE" sz="2300"/>
              <a:t>viderant</a:t>
            </a:r>
            <a:endParaRPr lang="de-DE" altLang="de-DE" sz="2300"/>
          </a:p>
        </p:txBody>
      </p:sp>
      <p:sp>
        <p:nvSpPr>
          <p:cNvPr id="2447" name="Text Box 399">
            <a:extLst>
              <a:ext uri="{FF2B5EF4-FFF2-40B4-BE49-F238E27FC236}">
                <a16:creationId xmlns:a16="http://schemas.microsoft.com/office/drawing/2014/main" id="{DB82B518-87CC-4821-BEB9-6B5674FE1A6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35175" y="5684838"/>
            <a:ext cx="1606550" cy="531812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90000" rIns="18000" bIns="90000">
            <a:spAutoFit/>
          </a:bodyPr>
          <a:lstStyle>
            <a:lvl1pPr defTabSz="1042988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fr-FR" altLang="de-DE" sz="2300"/>
              <a:t>laudaveratis</a:t>
            </a:r>
            <a:endParaRPr lang="de-DE" altLang="de-DE" sz="2300"/>
          </a:p>
        </p:txBody>
      </p:sp>
      <p:sp>
        <p:nvSpPr>
          <p:cNvPr id="2448" name="Text Box 400">
            <a:extLst>
              <a:ext uri="{FF2B5EF4-FFF2-40B4-BE49-F238E27FC236}">
                <a16:creationId xmlns:a16="http://schemas.microsoft.com/office/drawing/2014/main" id="{02F0393E-0832-446E-BC02-6B66832563E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58988" y="6492875"/>
            <a:ext cx="1557337" cy="531813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90000" rIns="18000" bIns="90000">
            <a:spAutoFit/>
          </a:bodyPr>
          <a:lstStyle>
            <a:lvl1pPr defTabSz="1042988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fr-FR" altLang="de-DE" sz="2300"/>
              <a:t>laudaverant</a:t>
            </a:r>
            <a:endParaRPr lang="de-DE" altLang="de-DE" sz="2300"/>
          </a:p>
        </p:txBody>
      </p:sp>
      <p:sp>
        <p:nvSpPr>
          <p:cNvPr id="2449" name="Text Box 401">
            <a:extLst>
              <a:ext uri="{FF2B5EF4-FFF2-40B4-BE49-F238E27FC236}">
                <a16:creationId xmlns:a16="http://schemas.microsoft.com/office/drawing/2014/main" id="{C9D12E70-745E-449C-A54A-6A781647DB6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88200" y="5684838"/>
            <a:ext cx="1217613" cy="531812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90000" rIns="18000" bIns="90000">
            <a:spAutoFit/>
          </a:bodyPr>
          <a:lstStyle>
            <a:lvl1pPr defTabSz="1042988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fr-FR" altLang="de-DE" sz="2300"/>
              <a:t>ceperatis</a:t>
            </a:r>
            <a:endParaRPr lang="de-DE" altLang="de-DE" sz="2300"/>
          </a:p>
        </p:txBody>
      </p:sp>
      <p:sp>
        <p:nvSpPr>
          <p:cNvPr id="2450" name="Text Box 402">
            <a:extLst>
              <a:ext uri="{FF2B5EF4-FFF2-40B4-BE49-F238E27FC236}">
                <a16:creationId xmlns:a16="http://schemas.microsoft.com/office/drawing/2014/main" id="{14E14098-9852-44E4-83FE-F311B0D6D0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73900" y="4894263"/>
            <a:ext cx="1419225" cy="515937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90000" rIns="18000" bIns="90000">
            <a:spAutoFit/>
          </a:bodyPr>
          <a:lstStyle>
            <a:lvl1pPr defTabSz="1042988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fr-FR" altLang="de-DE" sz="2200"/>
              <a:t>ceperamus</a:t>
            </a:r>
            <a:endParaRPr lang="de-DE" altLang="de-DE" sz="2200"/>
          </a:p>
        </p:txBody>
      </p:sp>
      <p:sp>
        <p:nvSpPr>
          <p:cNvPr id="2451" name="Text Box 403">
            <a:extLst>
              <a:ext uri="{FF2B5EF4-FFF2-40B4-BE49-F238E27FC236}">
                <a16:creationId xmlns:a16="http://schemas.microsoft.com/office/drawing/2014/main" id="{0DED4260-4BC6-4E8C-B677-14BAA671D23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89800" y="4090988"/>
            <a:ext cx="1006475" cy="531812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90000" rIns="18000" bIns="90000">
            <a:spAutoFit/>
          </a:bodyPr>
          <a:lstStyle>
            <a:lvl1pPr defTabSz="1042988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fr-FR" altLang="de-DE" sz="2300"/>
              <a:t>ceperat</a:t>
            </a:r>
            <a:endParaRPr lang="de-DE" altLang="de-DE" sz="2300">
              <a:solidFill>
                <a:srgbClr val="008000"/>
              </a:solidFill>
            </a:endParaRPr>
          </a:p>
        </p:txBody>
      </p:sp>
      <p:sp>
        <p:nvSpPr>
          <p:cNvPr id="2452" name="Text Box 404">
            <a:extLst>
              <a:ext uri="{FF2B5EF4-FFF2-40B4-BE49-F238E27FC236}">
                <a16:creationId xmlns:a16="http://schemas.microsoft.com/office/drawing/2014/main" id="{DB8FAD6A-D569-483E-A784-5E3983CB1F0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40588" y="3309938"/>
            <a:ext cx="1071562" cy="531812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90000" rIns="18000" bIns="90000">
            <a:spAutoFit/>
          </a:bodyPr>
          <a:lstStyle>
            <a:lvl1pPr defTabSz="1042988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fr-FR" altLang="de-DE" sz="2300"/>
              <a:t>ceperas</a:t>
            </a:r>
            <a:endParaRPr lang="de-DE" altLang="de-DE" sz="2300"/>
          </a:p>
        </p:txBody>
      </p:sp>
      <p:sp>
        <p:nvSpPr>
          <p:cNvPr id="2453" name="Text Box 405">
            <a:extLst>
              <a:ext uri="{FF2B5EF4-FFF2-40B4-BE49-F238E27FC236}">
                <a16:creationId xmlns:a16="http://schemas.microsoft.com/office/drawing/2014/main" id="{82ECDB8C-F747-48F6-AA18-17AB62B1BF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97725" y="2474913"/>
            <a:ext cx="1168400" cy="531812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90000" rIns="18000" bIns="90000">
            <a:spAutoFit/>
          </a:bodyPr>
          <a:lstStyle>
            <a:lvl1pPr defTabSz="1042988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fr-FR" altLang="de-DE" sz="2300"/>
              <a:t>ceperam</a:t>
            </a:r>
            <a:endParaRPr lang="de-DE" altLang="de-DE" sz="2300"/>
          </a:p>
        </p:txBody>
      </p:sp>
      <p:sp>
        <p:nvSpPr>
          <p:cNvPr id="2454" name="Text Box 406">
            <a:extLst>
              <a:ext uri="{FF2B5EF4-FFF2-40B4-BE49-F238E27FC236}">
                <a16:creationId xmlns:a16="http://schemas.microsoft.com/office/drawing/2014/main" id="{29C234F3-0F15-4123-B131-1C0F4614B1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829675" y="4090988"/>
            <a:ext cx="909638" cy="531812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90000" rIns="18000" bIns="90000">
            <a:spAutoFit/>
          </a:bodyPr>
          <a:lstStyle>
            <a:lvl1pPr defTabSz="1042988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fr-FR" altLang="de-DE" sz="2300"/>
              <a:t>dixerat</a:t>
            </a:r>
            <a:endParaRPr lang="de-DE" altLang="de-DE" sz="2300"/>
          </a:p>
        </p:txBody>
      </p:sp>
      <p:sp>
        <p:nvSpPr>
          <p:cNvPr id="2455" name="Text Box 407">
            <a:extLst>
              <a:ext uri="{FF2B5EF4-FFF2-40B4-BE49-F238E27FC236}">
                <a16:creationId xmlns:a16="http://schemas.microsoft.com/office/drawing/2014/main" id="{8D1DC4A1-8B31-4A8B-9D68-8B458F9A9FF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823325" y="3309938"/>
            <a:ext cx="974725" cy="531812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90000" rIns="18000" bIns="90000">
            <a:spAutoFit/>
          </a:bodyPr>
          <a:lstStyle>
            <a:lvl1pPr defTabSz="1042988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fr-FR" altLang="de-DE" sz="2300"/>
              <a:t>dixeras</a:t>
            </a:r>
            <a:endParaRPr lang="de-DE" altLang="de-DE" sz="2300"/>
          </a:p>
        </p:txBody>
      </p:sp>
      <p:sp>
        <p:nvSpPr>
          <p:cNvPr id="2456" name="Text Box 408">
            <a:extLst>
              <a:ext uri="{FF2B5EF4-FFF2-40B4-BE49-F238E27FC236}">
                <a16:creationId xmlns:a16="http://schemas.microsoft.com/office/drawing/2014/main" id="{58B09D3E-0F1E-451E-9BE3-633F91F82F6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67763" y="2474913"/>
            <a:ext cx="1071562" cy="531812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90000" rIns="18000" bIns="90000">
            <a:spAutoFit/>
          </a:bodyPr>
          <a:lstStyle>
            <a:lvl1pPr defTabSz="1042988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fr-FR" altLang="de-DE" sz="2300"/>
              <a:t>dixeram</a:t>
            </a:r>
            <a:endParaRPr lang="de-DE" altLang="de-DE" sz="2300"/>
          </a:p>
        </p:txBody>
      </p:sp>
      <p:sp>
        <p:nvSpPr>
          <p:cNvPr id="2457" name="Text Box 409">
            <a:extLst>
              <a:ext uri="{FF2B5EF4-FFF2-40B4-BE49-F238E27FC236}">
                <a16:creationId xmlns:a16="http://schemas.microsoft.com/office/drawing/2014/main" id="{69AB6DEC-2C14-412E-A235-BCADFC79E68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39175" y="4894263"/>
            <a:ext cx="1325563" cy="515937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90000" rIns="18000" bIns="90000">
            <a:spAutoFit/>
          </a:bodyPr>
          <a:lstStyle>
            <a:lvl1pPr defTabSz="1042988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fr-FR" altLang="de-DE" sz="2200"/>
              <a:t>dixeramus</a:t>
            </a:r>
            <a:endParaRPr lang="de-DE" altLang="de-DE" sz="2200"/>
          </a:p>
        </p:txBody>
      </p:sp>
      <p:sp>
        <p:nvSpPr>
          <p:cNvPr id="2458" name="Text Box 410">
            <a:extLst>
              <a:ext uri="{FF2B5EF4-FFF2-40B4-BE49-F238E27FC236}">
                <a16:creationId xmlns:a16="http://schemas.microsoft.com/office/drawing/2014/main" id="{BF031820-A2C7-4FCD-B0C2-53586BA9F2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53475" y="5684838"/>
            <a:ext cx="1120775" cy="531812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90000" rIns="18000" bIns="90000">
            <a:spAutoFit/>
          </a:bodyPr>
          <a:lstStyle>
            <a:lvl1pPr defTabSz="1042988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fr-FR" altLang="de-DE" sz="2300"/>
              <a:t>dixeratis</a:t>
            </a:r>
            <a:endParaRPr lang="de-DE" altLang="de-DE" sz="2300">
              <a:solidFill>
                <a:srgbClr val="008000"/>
              </a:solidFill>
            </a:endParaRPr>
          </a:p>
        </p:txBody>
      </p:sp>
      <p:sp>
        <p:nvSpPr>
          <p:cNvPr id="2459" name="Text Box 411">
            <a:extLst>
              <a:ext uri="{FF2B5EF4-FFF2-40B4-BE49-F238E27FC236}">
                <a16:creationId xmlns:a16="http://schemas.microsoft.com/office/drawing/2014/main" id="{132C54EA-4E46-466C-B941-80D5BA57E8F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63000" y="6491288"/>
            <a:ext cx="1071563" cy="531812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90000" rIns="18000" bIns="90000">
            <a:spAutoFit/>
          </a:bodyPr>
          <a:lstStyle>
            <a:lvl1pPr defTabSz="1042988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fr-FR" altLang="de-DE" sz="2300"/>
              <a:t>dixerant</a:t>
            </a:r>
            <a:endParaRPr lang="de-DE" altLang="de-DE" sz="2300"/>
          </a:p>
        </p:txBody>
      </p:sp>
      <p:sp>
        <p:nvSpPr>
          <p:cNvPr id="2156" name="Text Box 478">
            <a:extLst>
              <a:ext uri="{FF2B5EF4-FFF2-40B4-BE49-F238E27FC236}">
                <a16:creationId xmlns:a16="http://schemas.microsoft.com/office/drawing/2014/main" id="{A519C5EB-E785-4601-B7F8-E7AB65DBF72A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171450" y="3257551"/>
            <a:ext cx="1241425" cy="469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04287" tIns="52144" rIns="104287" bIns="52144">
            <a:spAutoFit/>
          </a:bodyPr>
          <a:lstStyle>
            <a:lvl1pPr defTabSz="1042988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fr-FR" altLang="de-DE" sz="2400">
                <a:latin typeface="Times New Roman" panose="02020603050405020304" pitchFamily="18" charset="0"/>
              </a:rPr>
              <a:t>Singular</a:t>
            </a:r>
            <a:endParaRPr lang="de-DE" altLang="de-DE" sz="2400">
              <a:latin typeface="Times New Roman" panose="02020603050405020304" pitchFamily="18" charset="0"/>
            </a:endParaRPr>
          </a:p>
        </p:txBody>
      </p:sp>
      <p:sp>
        <p:nvSpPr>
          <p:cNvPr id="2157" name="Text Box 480">
            <a:extLst>
              <a:ext uri="{FF2B5EF4-FFF2-40B4-BE49-F238E27FC236}">
                <a16:creationId xmlns:a16="http://schemas.microsoft.com/office/drawing/2014/main" id="{8822EC28-A683-4A2D-8315-FD1DF0E4B942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328612" y="5689601"/>
            <a:ext cx="936625" cy="469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04287" tIns="52144" rIns="104287" bIns="52144">
            <a:spAutoFit/>
          </a:bodyPr>
          <a:lstStyle>
            <a:lvl1pPr defTabSz="1042988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fr-FR" altLang="de-DE" sz="2400">
                <a:latin typeface="Times New Roman" panose="02020603050405020304" pitchFamily="18" charset="0"/>
              </a:rPr>
              <a:t>Plural</a:t>
            </a:r>
            <a:endParaRPr lang="de-DE" altLang="de-DE" sz="240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 nodeType="clickPar">
                      <p:stCondLst>
                        <p:cond delay="indefinite"/>
                      </p:stCondLst>
                      <p:childTnLst>
                        <p:par>
                          <p:cTn id="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 nodeType="clickPar">
                      <p:stCondLst>
                        <p:cond delay="indefinite"/>
                      </p:stCondLst>
                      <p:childTnLst>
                        <p:par>
                          <p:cTn id="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 nodeType="clickPar">
                      <p:stCondLst>
                        <p:cond delay="indefinite"/>
                      </p:stCondLst>
                      <p:childTnLst>
                        <p:par>
                          <p:cTn id="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 nodeType="clickPar">
                      <p:stCondLst>
                        <p:cond delay="indefinite"/>
                      </p:stCondLst>
                      <p:childTnLst>
                        <p:par>
                          <p:cTn id="9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 nodeType="clickPar">
                      <p:stCondLst>
                        <p:cond delay="indefinite"/>
                      </p:stCondLst>
                      <p:childTnLst>
                        <p:par>
                          <p:cTn id="10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 nodeType="clickPar">
                      <p:stCondLst>
                        <p:cond delay="indefinite"/>
                      </p:stCondLst>
                      <p:childTnLst>
                        <p:par>
                          <p:cTn id="1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 nodeType="clickPar">
                      <p:stCondLst>
                        <p:cond delay="indefinite"/>
                      </p:stCondLst>
                      <p:childTnLst>
                        <p:par>
                          <p:cTn id="10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 nodeType="clickPar">
                      <p:stCondLst>
                        <p:cond delay="indefinite"/>
                      </p:stCondLst>
                      <p:childTnLst>
                        <p:par>
                          <p:cTn id="1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 nodeType="clickPar">
                      <p:stCondLst>
                        <p:cond delay="indefinite"/>
                      </p:stCondLst>
                      <p:childTnLst>
                        <p:par>
                          <p:cTn id="1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 nodeType="clickPar">
                      <p:stCondLst>
                        <p:cond delay="indefinite"/>
                      </p:stCondLst>
                      <p:childTnLst>
                        <p:par>
                          <p:cTn id="1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22" grpId="0" animBg="1"/>
      <p:bldP spid="2431" grpId="0" animBg="1"/>
      <p:bldP spid="2432" grpId="0" animBg="1"/>
      <p:bldP spid="2433" grpId="0" animBg="1"/>
      <p:bldP spid="2434" grpId="0" animBg="1"/>
      <p:bldP spid="2435" grpId="0" animBg="1"/>
      <p:bldP spid="2436" grpId="0" animBg="1"/>
      <p:bldP spid="2437" grpId="0" animBg="1"/>
      <p:bldP spid="2438" grpId="0" animBg="1"/>
      <p:bldP spid="2439" grpId="0" animBg="1"/>
      <p:bldP spid="2440" grpId="0" animBg="1"/>
      <p:bldP spid="2441" grpId="0" animBg="1"/>
      <p:bldP spid="2442" grpId="0" animBg="1"/>
      <p:bldP spid="2443" grpId="0" animBg="1"/>
      <p:bldP spid="2444" grpId="0" animBg="1"/>
      <p:bldP spid="2445" grpId="0" animBg="1"/>
      <p:bldP spid="2446" grpId="0" animBg="1"/>
      <p:bldP spid="2447" grpId="0" animBg="1"/>
      <p:bldP spid="2448" grpId="0" animBg="1"/>
      <p:bldP spid="2449" grpId="0" animBg="1"/>
      <p:bldP spid="2450" grpId="0" animBg="1"/>
      <p:bldP spid="2451" grpId="0" animBg="1"/>
      <p:bldP spid="2452" grpId="0" animBg="1"/>
      <p:bldP spid="2453" grpId="0" animBg="1"/>
      <p:bldP spid="2454" grpId="0" animBg="1"/>
      <p:bldP spid="2455" grpId="0" animBg="1"/>
      <p:bldP spid="2456" grpId="0" animBg="1"/>
      <p:bldP spid="2457" grpId="0" animBg="1"/>
      <p:bldP spid="2458" grpId="0" animBg="1"/>
      <p:bldP spid="2459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211" name="Group 115">
            <a:extLst>
              <a:ext uri="{FF2B5EF4-FFF2-40B4-BE49-F238E27FC236}">
                <a16:creationId xmlns:a16="http://schemas.microsoft.com/office/drawing/2014/main" id="{ED3908A7-4146-4C2A-BC17-47225749DA1B}"/>
              </a:ext>
            </a:extLst>
          </p:cNvPr>
          <p:cNvGraphicFramePr>
            <a:graphicFrameLocks noGrp="1"/>
          </p:cNvGraphicFramePr>
          <p:nvPr/>
        </p:nvGraphicFramePr>
        <p:xfrm>
          <a:off x="576263" y="546100"/>
          <a:ext cx="9540875" cy="6580245"/>
        </p:xfrm>
        <a:graphic>
          <a:graphicData uri="http://schemas.openxmlformats.org/drawingml/2006/table">
            <a:tbl>
              <a:tblPr/>
              <a:tblGrid>
                <a:gridCol w="46196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5248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7166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764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3671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44462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59702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479419">
                <a:tc rowSpan="2" gridSpan="2">
                  <a:txBody>
                    <a:bodyPr/>
                    <a:lstStyle/>
                    <a:p>
                      <a:pPr marL="0" marR="0" lvl="0" indent="0" algn="l" defTabSz="10429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sz="2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04287" marR="104287" marT="52143" marB="52143" anchor="ctr" horzOverflow="overflow">
                    <a:lnL cap="flat"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marL="0" marR="0" lvl="0" indent="0" algn="ctr" defTabSz="104298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3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Plusquamperfekt Passiv</a:t>
                      </a:r>
                      <a:endParaRPr kumimoji="0" lang="de-DE" sz="2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104287" marR="104287" marT="52143" marB="52143" anchor="ctr"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05318">
                <a:tc gridSpan="2"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104298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3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 – Konj.</a:t>
                      </a:r>
                      <a:endParaRPr kumimoji="0" lang="en-GB" sz="2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104287" marR="104287" marT="52143" marB="52143" anchor="ctr"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4298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3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e – Konj.</a:t>
                      </a:r>
                      <a:endParaRPr kumimoji="0" lang="en-GB" sz="2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104287" marR="104287" marT="52143" marB="5214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4298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3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i – Konj.</a:t>
                      </a:r>
                      <a:endParaRPr kumimoji="0" lang="en-GB" sz="2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104287" marR="104287" marT="52143" marB="5214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4298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3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gemischte Konj.</a:t>
                      </a:r>
                      <a:endParaRPr kumimoji="0" lang="en-GB" sz="2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104287" marR="104287" marT="52143" marB="5214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4298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3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konsonantische Konj.</a:t>
                      </a:r>
                      <a:endParaRPr kumimoji="0" lang="en-GB" sz="2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104287" marR="104287" marT="52143" marB="5214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63544">
                <a:tc gridSpan="2">
                  <a:txBody>
                    <a:bodyPr/>
                    <a:lstStyle/>
                    <a:p>
                      <a:pPr marL="0" marR="0" lvl="0" indent="0" algn="ctr" defTabSz="104298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23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Infinitiv</a:t>
                      </a:r>
                      <a:endParaRPr kumimoji="0" lang="fr-FR" sz="2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04400" marR="104400" marT="50399" marB="50399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104298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23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laudare</a:t>
                      </a:r>
                      <a:endParaRPr kumimoji="0" lang="fr-FR" sz="2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04400" marR="104400" marT="50399" marB="50399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4298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23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videre</a:t>
                      </a:r>
                      <a:endParaRPr kumimoji="0" lang="fr-FR" sz="2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04400" marR="104400" marT="50399" marB="50399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4298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23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audire</a:t>
                      </a:r>
                      <a:endParaRPr kumimoji="0" lang="fr-FR" sz="2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04400" marR="104400" marT="50399" marB="50399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4298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23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capere</a:t>
                      </a:r>
                      <a:endParaRPr kumimoji="0" lang="fr-FR" sz="2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04400" marR="104400" marT="50399" marB="50399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4298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23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dicere</a:t>
                      </a:r>
                      <a:endParaRPr kumimoji="0" lang="fr-FR" sz="2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04400" marR="104400" marT="50399" marB="50399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05318">
                <a:tc rowSpan="3">
                  <a:txBody>
                    <a:bodyPr/>
                    <a:lstStyle/>
                    <a:p>
                      <a:pPr marL="0" marR="0" lvl="0" indent="0" algn="ctr" defTabSz="104298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2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104400" marR="104400" marT="50399" marB="50399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4298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23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1. Pers.</a:t>
                      </a:r>
                      <a:endParaRPr kumimoji="0" lang="fr-FR" sz="2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104287" marR="104287" marT="52143" marB="5214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4298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2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04287" marR="104287" marT="52143" marB="52143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4298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2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04287" marR="104287" marT="52143" marB="5214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4298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2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04287" marR="104287" marT="52143" marB="5214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4298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2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04287" marR="104287" marT="52143" marB="5214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4298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2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04287" marR="104287" marT="52143" marB="5214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05318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104298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23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2. Pers.</a:t>
                      </a:r>
                      <a:endParaRPr kumimoji="0" lang="fr-FR" sz="2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104287" marR="104287" marT="52143" marB="5214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4298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2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04287" marR="104287" marT="52143" marB="52143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4298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2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04287" marR="104287" marT="52143" marB="5214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4298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2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04287" marR="104287" marT="52143" marB="5214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4298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2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04287" marR="104287" marT="52143" marB="5214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4298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2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04287" marR="104287" marT="52143" marB="5214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05318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104298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23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3. Pers.</a:t>
                      </a:r>
                      <a:endParaRPr kumimoji="0" lang="fr-FR" sz="2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104287" marR="104287" marT="52143" marB="5214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4298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2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04287" marR="104287" marT="52143" marB="52143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4298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2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04287" marR="104287" marT="52143" marB="5214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4298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2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04287" marR="104287" marT="52143" marB="5214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4298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2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04287" marR="104287" marT="52143" marB="5214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4298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2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04287" marR="104287" marT="52143" marB="5214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805318">
                <a:tc rowSpan="3">
                  <a:txBody>
                    <a:bodyPr/>
                    <a:lstStyle/>
                    <a:p>
                      <a:pPr marL="0" marR="0" lvl="0" indent="0" algn="ctr" defTabSz="104298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sz="2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104400" marR="104400" marT="50399" marB="50399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4298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23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1. Pers.</a:t>
                      </a:r>
                      <a:endParaRPr kumimoji="0" lang="fr-FR" sz="2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104287" marR="104287" marT="52143" marB="5214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4298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2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04287" marR="104287" marT="52143" marB="52143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4298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2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04287" marR="104287" marT="52143" marB="5214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4298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2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04287" marR="104287" marT="52143" marB="5214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4298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2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04287" marR="104287" marT="52143" marB="5214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4298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2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04287" marR="104287" marT="52143" marB="5214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805318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104298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23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2. Pers.</a:t>
                      </a:r>
                      <a:endParaRPr kumimoji="0" lang="fr-FR" sz="2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104287" marR="104287" marT="52143" marB="5214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4298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2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04287" marR="104287" marT="52143" marB="52143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4298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2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04287" marR="104287" marT="52143" marB="5214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4298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2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04287" marR="104287" marT="52143" marB="5214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4298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2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04287" marR="104287" marT="52143" marB="5214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4298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2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04287" marR="104287" marT="52143" marB="5214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805318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104298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23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3. Pers.</a:t>
                      </a:r>
                      <a:endParaRPr kumimoji="0" lang="fr-FR" sz="2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104287" marR="104287" marT="52143" marB="5214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4298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2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04287" marR="104287" marT="52143" marB="52143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4298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2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04287" marR="104287" marT="52143" marB="5214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4298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2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04287" marR="104287" marT="52143" marB="5214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4298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2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04287" marR="104287" marT="52143" marB="5214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4298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2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04287" marR="104287" marT="52143" marB="5214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3148" name="Text Box 78">
            <a:extLst>
              <a:ext uri="{FF2B5EF4-FFF2-40B4-BE49-F238E27FC236}">
                <a16:creationId xmlns:a16="http://schemas.microsoft.com/office/drawing/2014/main" id="{B1FE79EC-CC89-475F-AF91-6178CEE1EA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94688" y="287338"/>
            <a:ext cx="1179512" cy="425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4287" tIns="52144" rIns="104287" bIns="52144">
            <a:spAutoFit/>
          </a:bodyPr>
          <a:lstStyle>
            <a:lvl1pPr defTabSz="1042988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de-DE" altLang="de-DE"/>
          </a:p>
        </p:txBody>
      </p:sp>
      <p:sp>
        <p:nvSpPr>
          <p:cNvPr id="3149" name="Text Box 79">
            <a:extLst>
              <a:ext uri="{FF2B5EF4-FFF2-40B4-BE49-F238E27FC236}">
                <a16:creationId xmlns:a16="http://schemas.microsoft.com/office/drawing/2014/main" id="{23A82FB2-19FD-473D-ADD1-1E6B0D2874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65650" y="3484563"/>
            <a:ext cx="2128838" cy="425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4287" tIns="52144" rIns="104287" bIns="52144">
            <a:spAutoFit/>
          </a:bodyPr>
          <a:lstStyle>
            <a:lvl1pPr defTabSz="1042988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de-DE" altLang="de-DE"/>
          </a:p>
        </p:txBody>
      </p:sp>
      <p:sp>
        <p:nvSpPr>
          <p:cNvPr id="4176" name="Text Box 80">
            <a:extLst>
              <a:ext uri="{FF2B5EF4-FFF2-40B4-BE49-F238E27FC236}">
                <a16:creationId xmlns:a16="http://schemas.microsoft.com/office/drawing/2014/main" id="{F61399C3-A24C-43FB-880F-2047DEC0F3D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14538" y="2476500"/>
            <a:ext cx="1643062" cy="485775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90000" rIns="18000" bIns="90000">
            <a:spAutoFit/>
          </a:bodyPr>
          <a:lstStyle>
            <a:lvl1pPr defTabSz="1042988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de-DE" altLang="de-DE" sz="2000"/>
              <a:t>laudatus eram</a:t>
            </a:r>
          </a:p>
        </p:txBody>
      </p:sp>
      <p:sp>
        <p:nvSpPr>
          <p:cNvPr id="4177" name="Text Box 81">
            <a:extLst>
              <a:ext uri="{FF2B5EF4-FFF2-40B4-BE49-F238E27FC236}">
                <a16:creationId xmlns:a16="http://schemas.microsoft.com/office/drawing/2014/main" id="{71EE3D72-E9AE-4D21-B2FA-CD87996D88C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58988" y="3309938"/>
            <a:ext cx="1558925" cy="485775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90000" rIns="18000" bIns="90000">
            <a:spAutoFit/>
          </a:bodyPr>
          <a:lstStyle>
            <a:lvl1pPr defTabSz="1042988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de-DE" altLang="de-DE" sz="2000"/>
              <a:t>laudatus eras</a:t>
            </a:r>
          </a:p>
        </p:txBody>
      </p:sp>
      <p:sp>
        <p:nvSpPr>
          <p:cNvPr id="4178" name="Text Box 82">
            <a:extLst>
              <a:ext uri="{FF2B5EF4-FFF2-40B4-BE49-F238E27FC236}">
                <a16:creationId xmlns:a16="http://schemas.microsoft.com/office/drawing/2014/main" id="{881A8F41-DA98-4CFA-BCF3-2950458A017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22725" y="3309938"/>
            <a:ext cx="1177925" cy="485775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90000" rIns="18000" bIns="90000">
            <a:spAutoFit/>
          </a:bodyPr>
          <a:lstStyle>
            <a:lvl1pPr defTabSz="1042988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fr-FR" altLang="de-DE" sz="2000"/>
              <a:t>visus eras</a:t>
            </a:r>
            <a:endParaRPr lang="de-DE" altLang="de-DE" sz="2000"/>
          </a:p>
        </p:txBody>
      </p:sp>
      <p:sp>
        <p:nvSpPr>
          <p:cNvPr id="4179" name="Text Box 83">
            <a:extLst>
              <a:ext uri="{FF2B5EF4-FFF2-40B4-BE49-F238E27FC236}">
                <a16:creationId xmlns:a16="http://schemas.microsoft.com/office/drawing/2014/main" id="{923A7ED5-F61C-449D-9C5A-DA74F2BDBF3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90975" y="2474913"/>
            <a:ext cx="1262063" cy="485775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90000" rIns="18000" bIns="90000">
            <a:spAutoFit/>
          </a:bodyPr>
          <a:lstStyle>
            <a:lvl1pPr defTabSz="1042988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de-DE" altLang="de-DE" sz="2000"/>
              <a:t>visus</a:t>
            </a:r>
            <a:r>
              <a:rPr lang="fr-FR" altLang="de-DE" sz="2000"/>
              <a:t> eram</a:t>
            </a:r>
            <a:endParaRPr lang="de-DE" altLang="de-DE" sz="2000"/>
          </a:p>
        </p:txBody>
      </p:sp>
      <p:sp>
        <p:nvSpPr>
          <p:cNvPr id="4180" name="Text Box 84">
            <a:extLst>
              <a:ext uri="{FF2B5EF4-FFF2-40B4-BE49-F238E27FC236}">
                <a16:creationId xmlns:a16="http://schemas.microsoft.com/office/drawing/2014/main" id="{07727FD4-AB85-4C36-A793-A938797E6F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46538" y="4090988"/>
            <a:ext cx="1120775" cy="485775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90000" rIns="18000" bIns="90000">
            <a:spAutoFit/>
          </a:bodyPr>
          <a:lstStyle>
            <a:lvl1pPr defTabSz="1042988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fr-FR" altLang="de-DE" sz="2000"/>
              <a:t>visus erat</a:t>
            </a:r>
            <a:endParaRPr lang="de-DE" altLang="de-DE" sz="2000"/>
          </a:p>
        </p:txBody>
      </p:sp>
      <p:sp>
        <p:nvSpPr>
          <p:cNvPr id="4181" name="Text Box 85">
            <a:extLst>
              <a:ext uri="{FF2B5EF4-FFF2-40B4-BE49-F238E27FC236}">
                <a16:creationId xmlns:a16="http://schemas.microsoft.com/office/drawing/2014/main" id="{CC673E63-BB25-4776-9AAB-7C1EE61D0F9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87563" y="4092575"/>
            <a:ext cx="1501775" cy="485775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90000" rIns="18000" bIns="90000">
            <a:spAutoFit/>
          </a:bodyPr>
          <a:lstStyle>
            <a:lvl1pPr defTabSz="1042988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de-DE" altLang="de-DE" sz="2000"/>
              <a:t>laudatus erat</a:t>
            </a:r>
          </a:p>
        </p:txBody>
      </p:sp>
      <p:sp>
        <p:nvSpPr>
          <p:cNvPr id="4182" name="Text Box 86">
            <a:extLst>
              <a:ext uri="{FF2B5EF4-FFF2-40B4-BE49-F238E27FC236}">
                <a16:creationId xmlns:a16="http://schemas.microsoft.com/office/drawing/2014/main" id="{963C77AF-14EC-447E-898B-66236E9B8C1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37013" y="4894263"/>
            <a:ext cx="1127125" cy="439737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90000" rIns="18000" bIns="90000">
            <a:spAutoFit/>
          </a:bodyPr>
          <a:lstStyle>
            <a:lvl1pPr defTabSz="1042988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de-DE" altLang="de-DE" sz="1700"/>
              <a:t>visi eramus</a:t>
            </a:r>
          </a:p>
        </p:txBody>
      </p:sp>
      <p:sp>
        <p:nvSpPr>
          <p:cNvPr id="4183" name="Text Box 87">
            <a:extLst>
              <a:ext uri="{FF2B5EF4-FFF2-40B4-BE49-F238E27FC236}">
                <a16:creationId xmlns:a16="http://schemas.microsoft.com/office/drawing/2014/main" id="{4FC6A3D3-34B6-4C76-9CDC-92B8BFF326C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99113" y="5684838"/>
            <a:ext cx="1273175" cy="469900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90000" rIns="18000" bIns="90000">
            <a:spAutoFit/>
          </a:bodyPr>
          <a:lstStyle>
            <a:lvl1pPr defTabSz="1042988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fr-FR" altLang="de-DE" sz="1900"/>
              <a:t>auditi eratis</a:t>
            </a:r>
            <a:endParaRPr lang="de-DE" altLang="de-DE" sz="1900"/>
          </a:p>
        </p:txBody>
      </p:sp>
      <p:sp>
        <p:nvSpPr>
          <p:cNvPr id="4184" name="Text Box 88">
            <a:extLst>
              <a:ext uri="{FF2B5EF4-FFF2-40B4-BE49-F238E27FC236}">
                <a16:creationId xmlns:a16="http://schemas.microsoft.com/office/drawing/2014/main" id="{613F6D7E-B501-44B6-88B1-97C25CD0E44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80063" y="4894263"/>
            <a:ext cx="1333500" cy="439737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90000" rIns="18000" bIns="90000">
            <a:spAutoFit/>
          </a:bodyPr>
          <a:lstStyle>
            <a:lvl1pPr defTabSz="1042988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fr-FR" altLang="de-DE" sz="1700"/>
              <a:t>auditi eramus</a:t>
            </a:r>
            <a:endParaRPr lang="de-DE" altLang="de-DE" sz="1700"/>
          </a:p>
        </p:txBody>
      </p:sp>
      <p:sp>
        <p:nvSpPr>
          <p:cNvPr id="4185" name="Text Box 89">
            <a:extLst>
              <a:ext uri="{FF2B5EF4-FFF2-40B4-BE49-F238E27FC236}">
                <a16:creationId xmlns:a16="http://schemas.microsoft.com/office/drawing/2014/main" id="{959E7C49-0648-4D99-ACA5-8996D4B28F2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03875" y="6491288"/>
            <a:ext cx="1290638" cy="485775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90000" rIns="18000" bIns="90000">
            <a:spAutoFit/>
          </a:bodyPr>
          <a:lstStyle>
            <a:lvl1pPr defTabSz="1042988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fr-FR" altLang="de-DE" sz="2000"/>
              <a:t>auditi erant</a:t>
            </a:r>
            <a:endParaRPr lang="de-DE" altLang="de-DE" sz="2000"/>
          </a:p>
        </p:txBody>
      </p:sp>
      <p:sp>
        <p:nvSpPr>
          <p:cNvPr id="4186" name="Text Box 90">
            <a:extLst>
              <a:ext uri="{FF2B5EF4-FFF2-40B4-BE49-F238E27FC236}">
                <a16:creationId xmlns:a16="http://schemas.microsoft.com/office/drawing/2014/main" id="{80ADFA8C-D03C-44C3-9CCD-05A387EE85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69150" y="6491288"/>
            <a:ext cx="1219200" cy="485775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90000" rIns="18000" bIns="90000">
            <a:spAutoFit/>
          </a:bodyPr>
          <a:lstStyle>
            <a:lvl1pPr defTabSz="1042988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fr-FR" altLang="de-DE" sz="2000"/>
              <a:t>capti erant</a:t>
            </a:r>
            <a:endParaRPr lang="de-DE" altLang="de-DE" sz="2000"/>
          </a:p>
        </p:txBody>
      </p:sp>
      <p:sp>
        <p:nvSpPr>
          <p:cNvPr id="4187" name="Text Box 91">
            <a:extLst>
              <a:ext uri="{FF2B5EF4-FFF2-40B4-BE49-F238E27FC236}">
                <a16:creationId xmlns:a16="http://schemas.microsoft.com/office/drawing/2014/main" id="{7B4E677A-F3FD-4AFF-B28B-FD2357AF9D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70538" y="4090988"/>
            <a:ext cx="1360487" cy="485775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90000" rIns="18000" bIns="90000">
            <a:spAutoFit/>
          </a:bodyPr>
          <a:lstStyle>
            <a:lvl1pPr defTabSz="1042988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fr-FR" altLang="de-DE" sz="2000"/>
              <a:t>auditus erat</a:t>
            </a:r>
            <a:endParaRPr lang="de-DE" altLang="de-DE" sz="2000"/>
          </a:p>
        </p:txBody>
      </p:sp>
      <p:sp>
        <p:nvSpPr>
          <p:cNvPr id="4188" name="Text Box 92">
            <a:extLst>
              <a:ext uri="{FF2B5EF4-FFF2-40B4-BE49-F238E27FC236}">
                <a16:creationId xmlns:a16="http://schemas.microsoft.com/office/drawing/2014/main" id="{1299D5B1-2014-44D6-A854-5D4555C1893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40375" y="3309938"/>
            <a:ext cx="1417638" cy="485775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90000" rIns="18000" bIns="90000">
            <a:spAutoFit/>
          </a:bodyPr>
          <a:lstStyle>
            <a:lvl1pPr defTabSz="1042988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fr-FR" altLang="de-DE" sz="2000"/>
              <a:t>auditus eras</a:t>
            </a:r>
            <a:endParaRPr lang="de-DE" altLang="de-DE" sz="2000"/>
          </a:p>
        </p:txBody>
      </p:sp>
      <p:sp>
        <p:nvSpPr>
          <p:cNvPr id="4189" name="Text Box 93">
            <a:extLst>
              <a:ext uri="{FF2B5EF4-FFF2-40B4-BE49-F238E27FC236}">
                <a16:creationId xmlns:a16="http://schemas.microsoft.com/office/drawing/2014/main" id="{E38A80F4-99BB-4C9A-B64E-3571335B207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97513" y="2474913"/>
            <a:ext cx="1501775" cy="485775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90000" rIns="18000" bIns="90000">
            <a:spAutoFit/>
          </a:bodyPr>
          <a:lstStyle>
            <a:lvl1pPr defTabSz="1042988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fr-FR" altLang="de-DE" sz="2000"/>
              <a:t>auditus eram</a:t>
            </a:r>
            <a:endParaRPr lang="de-DE" altLang="de-DE" sz="2000"/>
          </a:p>
        </p:txBody>
      </p:sp>
      <p:sp>
        <p:nvSpPr>
          <p:cNvPr id="4190" name="Text Box 94">
            <a:extLst>
              <a:ext uri="{FF2B5EF4-FFF2-40B4-BE49-F238E27FC236}">
                <a16:creationId xmlns:a16="http://schemas.microsoft.com/office/drawing/2014/main" id="{9820ACC9-9E05-4959-851A-CABB800291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06613" y="4892675"/>
            <a:ext cx="1454150" cy="439738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90000" rIns="18000" bIns="90000">
            <a:spAutoFit/>
          </a:bodyPr>
          <a:lstStyle>
            <a:lvl1pPr defTabSz="1042988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de-DE" altLang="de-DE" sz="1700"/>
              <a:t>laudati eramus</a:t>
            </a:r>
          </a:p>
        </p:txBody>
      </p:sp>
      <p:sp>
        <p:nvSpPr>
          <p:cNvPr id="4191" name="Text Box 95">
            <a:extLst>
              <a:ext uri="{FF2B5EF4-FFF2-40B4-BE49-F238E27FC236}">
                <a16:creationId xmlns:a16="http://schemas.microsoft.com/office/drawing/2014/main" id="{D8F67202-EB9F-4409-8CEE-24842123DA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84638" y="5684838"/>
            <a:ext cx="1042987" cy="469900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90000" rIns="18000" bIns="90000">
            <a:spAutoFit/>
          </a:bodyPr>
          <a:lstStyle>
            <a:lvl1pPr defTabSz="1042988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fr-FR" altLang="de-DE" sz="1900"/>
              <a:t>visi eratis</a:t>
            </a:r>
            <a:endParaRPr lang="de-DE" altLang="de-DE" sz="1900"/>
          </a:p>
        </p:txBody>
      </p:sp>
      <p:sp>
        <p:nvSpPr>
          <p:cNvPr id="4192" name="Text Box 96">
            <a:extLst>
              <a:ext uri="{FF2B5EF4-FFF2-40B4-BE49-F238E27FC236}">
                <a16:creationId xmlns:a16="http://schemas.microsoft.com/office/drawing/2014/main" id="{EC934E55-ACA8-4434-A3C9-8E83F40463E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79875" y="6491288"/>
            <a:ext cx="1050925" cy="485775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90000" rIns="18000" bIns="90000">
            <a:spAutoFit/>
          </a:bodyPr>
          <a:lstStyle>
            <a:lvl1pPr defTabSz="1042988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fr-FR" altLang="de-DE" sz="2000"/>
              <a:t>visi erant</a:t>
            </a:r>
            <a:endParaRPr lang="de-DE" altLang="de-DE" sz="2000"/>
          </a:p>
        </p:txBody>
      </p:sp>
      <p:sp>
        <p:nvSpPr>
          <p:cNvPr id="4193" name="Text Box 97">
            <a:extLst>
              <a:ext uri="{FF2B5EF4-FFF2-40B4-BE49-F238E27FC236}">
                <a16:creationId xmlns:a16="http://schemas.microsoft.com/office/drawing/2014/main" id="{482503BA-7EF9-4E77-96C7-3247C123923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32013" y="5684838"/>
            <a:ext cx="1408112" cy="469900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90000" rIns="18000" bIns="90000">
            <a:spAutoFit/>
          </a:bodyPr>
          <a:lstStyle>
            <a:lvl1pPr defTabSz="1042988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de-DE" altLang="de-DE" sz="1900"/>
              <a:t>laudati eratis</a:t>
            </a:r>
          </a:p>
        </p:txBody>
      </p:sp>
      <p:sp>
        <p:nvSpPr>
          <p:cNvPr id="4194" name="Text Box 98">
            <a:extLst>
              <a:ext uri="{FF2B5EF4-FFF2-40B4-BE49-F238E27FC236}">
                <a16:creationId xmlns:a16="http://schemas.microsoft.com/office/drawing/2014/main" id="{8700A553-7797-47FF-A20B-839B13BD356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19313" y="6492875"/>
            <a:ext cx="1431925" cy="485775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90000" rIns="18000" bIns="90000">
            <a:spAutoFit/>
          </a:bodyPr>
          <a:lstStyle>
            <a:lvl1pPr defTabSz="1042988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de-DE" altLang="de-DE" sz="2000"/>
              <a:t>laudati erant</a:t>
            </a:r>
          </a:p>
        </p:txBody>
      </p:sp>
      <p:sp>
        <p:nvSpPr>
          <p:cNvPr id="4195" name="Text Box 99">
            <a:extLst>
              <a:ext uri="{FF2B5EF4-FFF2-40B4-BE49-F238E27FC236}">
                <a16:creationId xmlns:a16="http://schemas.microsoft.com/office/drawing/2014/main" id="{C3A5C184-3BA1-4FF5-814E-95C4F3F6945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81850" y="5684838"/>
            <a:ext cx="1204913" cy="469900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90000" rIns="18000" bIns="90000">
            <a:spAutoFit/>
          </a:bodyPr>
          <a:lstStyle>
            <a:lvl1pPr defTabSz="1042988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fr-FR" altLang="de-DE" sz="1900"/>
              <a:t>capti eratis</a:t>
            </a:r>
            <a:endParaRPr lang="de-DE" altLang="de-DE" sz="1900"/>
          </a:p>
        </p:txBody>
      </p:sp>
      <p:sp>
        <p:nvSpPr>
          <p:cNvPr id="4196" name="Text Box 100">
            <a:extLst>
              <a:ext uri="{FF2B5EF4-FFF2-40B4-BE49-F238E27FC236}">
                <a16:creationId xmlns:a16="http://schemas.microsoft.com/office/drawing/2014/main" id="{E19D4E11-FBB8-4736-B61B-93A40AFCAF3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45338" y="4894263"/>
            <a:ext cx="1273175" cy="439737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90000" rIns="18000" bIns="90000">
            <a:spAutoFit/>
          </a:bodyPr>
          <a:lstStyle>
            <a:lvl1pPr defTabSz="1042988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fr-FR" altLang="de-DE" sz="1700"/>
              <a:t>capti eramus</a:t>
            </a:r>
            <a:endParaRPr lang="de-DE" altLang="de-DE" sz="1700"/>
          </a:p>
        </p:txBody>
      </p:sp>
      <p:sp>
        <p:nvSpPr>
          <p:cNvPr id="4197" name="Text Box 101">
            <a:extLst>
              <a:ext uri="{FF2B5EF4-FFF2-40B4-BE49-F238E27FC236}">
                <a16:creationId xmlns:a16="http://schemas.microsoft.com/office/drawing/2014/main" id="{CCBFBFBD-0B2E-4B8A-AF19-BD18ADC7A4B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51688" y="4090988"/>
            <a:ext cx="1289050" cy="485775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90000" rIns="18000" bIns="90000">
            <a:spAutoFit/>
          </a:bodyPr>
          <a:lstStyle>
            <a:lvl1pPr defTabSz="1042988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fr-FR" altLang="de-DE" sz="2000"/>
              <a:t>captus erat</a:t>
            </a:r>
            <a:endParaRPr lang="de-DE" altLang="de-DE" sz="2000">
              <a:solidFill>
                <a:srgbClr val="008000"/>
              </a:solidFill>
            </a:endParaRPr>
          </a:p>
        </p:txBody>
      </p:sp>
      <p:sp>
        <p:nvSpPr>
          <p:cNvPr id="4198" name="Text Box 102">
            <a:extLst>
              <a:ext uri="{FF2B5EF4-FFF2-40B4-BE49-F238E27FC236}">
                <a16:creationId xmlns:a16="http://schemas.microsoft.com/office/drawing/2014/main" id="{34DD77A6-407A-48A0-AE34-3AD65E04036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05650" y="3309938"/>
            <a:ext cx="1346200" cy="485775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90000" rIns="18000" bIns="90000">
            <a:spAutoFit/>
          </a:bodyPr>
          <a:lstStyle>
            <a:lvl1pPr defTabSz="1042988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fr-FR" altLang="de-DE" sz="2000"/>
              <a:t>captus eras</a:t>
            </a:r>
            <a:endParaRPr lang="de-DE" altLang="de-DE" sz="2000"/>
          </a:p>
        </p:txBody>
      </p:sp>
      <p:sp>
        <p:nvSpPr>
          <p:cNvPr id="4199" name="Text Box 103">
            <a:extLst>
              <a:ext uri="{FF2B5EF4-FFF2-40B4-BE49-F238E27FC236}">
                <a16:creationId xmlns:a16="http://schemas.microsoft.com/office/drawing/2014/main" id="{D5311187-DF97-4FF5-B6BB-56CCCC62824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67550" y="2474913"/>
            <a:ext cx="1430338" cy="485775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90000" rIns="18000" bIns="90000">
            <a:spAutoFit/>
          </a:bodyPr>
          <a:lstStyle>
            <a:lvl1pPr defTabSz="1042988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fr-FR" altLang="de-DE" sz="2000"/>
              <a:t>captus eram</a:t>
            </a:r>
            <a:endParaRPr lang="de-DE" altLang="de-DE" sz="2000"/>
          </a:p>
        </p:txBody>
      </p:sp>
      <p:sp>
        <p:nvSpPr>
          <p:cNvPr id="4200" name="Text Box 104">
            <a:extLst>
              <a:ext uri="{FF2B5EF4-FFF2-40B4-BE49-F238E27FC236}">
                <a16:creationId xmlns:a16="http://schemas.microsoft.com/office/drawing/2014/main" id="{9CA5B719-2A43-4B0E-912B-0CDCE96CB5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85213" y="4090988"/>
            <a:ext cx="1204912" cy="485775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90000" rIns="18000" bIns="90000">
            <a:spAutoFit/>
          </a:bodyPr>
          <a:lstStyle>
            <a:lvl1pPr defTabSz="1042988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fr-FR" altLang="de-DE" sz="2000"/>
              <a:t>dictus erat</a:t>
            </a:r>
            <a:endParaRPr lang="de-DE" altLang="de-DE" sz="2000"/>
          </a:p>
        </p:txBody>
      </p:sp>
      <p:sp>
        <p:nvSpPr>
          <p:cNvPr id="4201" name="Text Box 105">
            <a:extLst>
              <a:ext uri="{FF2B5EF4-FFF2-40B4-BE49-F238E27FC236}">
                <a16:creationId xmlns:a16="http://schemas.microsoft.com/office/drawing/2014/main" id="{175843BF-5775-478B-9F04-D7410D97D0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82038" y="3309938"/>
            <a:ext cx="1262062" cy="485775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90000" rIns="18000" bIns="90000">
            <a:spAutoFit/>
          </a:bodyPr>
          <a:lstStyle>
            <a:lvl1pPr defTabSz="1042988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fr-FR" altLang="de-DE" sz="2000"/>
              <a:t>dictus eras</a:t>
            </a:r>
            <a:endParaRPr lang="de-DE" altLang="de-DE" sz="2000"/>
          </a:p>
        </p:txBody>
      </p:sp>
      <p:sp>
        <p:nvSpPr>
          <p:cNvPr id="4202" name="Text Box 106">
            <a:extLst>
              <a:ext uri="{FF2B5EF4-FFF2-40B4-BE49-F238E27FC236}">
                <a16:creationId xmlns:a16="http://schemas.microsoft.com/office/drawing/2014/main" id="{CF868C7E-1750-4689-913F-8F684751F00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32825" y="2474913"/>
            <a:ext cx="1346200" cy="485775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90000" rIns="18000" bIns="90000">
            <a:spAutoFit/>
          </a:bodyPr>
          <a:lstStyle>
            <a:lvl1pPr defTabSz="1042988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fr-FR" altLang="de-DE" sz="2000"/>
              <a:t>dictus eram</a:t>
            </a:r>
            <a:endParaRPr lang="de-DE" altLang="de-DE" sz="2000"/>
          </a:p>
        </p:txBody>
      </p:sp>
      <p:sp>
        <p:nvSpPr>
          <p:cNvPr id="4203" name="Text Box 107">
            <a:extLst>
              <a:ext uri="{FF2B5EF4-FFF2-40B4-BE49-F238E27FC236}">
                <a16:creationId xmlns:a16="http://schemas.microsoft.com/office/drawing/2014/main" id="{19CED4A9-8031-46E6-84FD-753FD52F576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04263" y="4894263"/>
            <a:ext cx="1200150" cy="439737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90000" rIns="18000" bIns="90000">
            <a:spAutoFit/>
          </a:bodyPr>
          <a:lstStyle>
            <a:lvl1pPr defTabSz="1042988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fr-FR" altLang="de-DE" sz="1700"/>
              <a:t>dicti eramus</a:t>
            </a:r>
            <a:endParaRPr lang="de-DE" altLang="de-DE" sz="1700"/>
          </a:p>
        </p:txBody>
      </p:sp>
      <p:sp>
        <p:nvSpPr>
          <p:cNvPr id="4204" name="Text Box 108">
            <a:extLst>
              <a:ext uri="{FF2B5EF4-FFF2-40B4-BE49-F238E27FC236}">
                <a16:creationId xmlns:a16="http://schemas.microsoft.com/office/drawing/2014/main" id="{C94D2590-B61E-45E8-872A-93B424BFCD0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53475" y="5684838"/>
            <a:ext cx="1123950" cy="469900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90000" rIns="18000" bIns="90000">
            <a:spAutoFit/>
          </a:bodyPr>
          <a:lstStyle>
            <a:lvl1pPr defTabSz="1042988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fr-FR" altLang="de-DE" sz="1900"/>
              <a:t>dicti eratis</a:t>
            </a:r>
            <a:endParaRPr lang="de-DE" altLang="de-DE" sz="1900">
              <a:solidFill>
                <a:srgbClr val="008000"/>
              </a:solidFill>
            </a:endParaRPr>
          </a:p>
        </p:txBody>
      </p:sp>
      <p:sp>
        <p:nvSpPr>
          <p:cNvPr id="4205" name="Text Box 109">
            <a:extLst>
              <a:ext uri="{FF2B5EF4-FFF2-40B4-BE49-F238E27FC236}">
                <a16:creationId xmlns:a16="http://schemas.microsoft.com/office/drawing/2014/main" id="{6F0F250F-137C-4D2D-91EB-88734558E64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31250" y="6491288"/>
            <a:ext cx="1135063" cy="485775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90000" rIns="18000" bIns="90000">
            <a:spAutoFit/>
          </a:bodyPr>
          <a:lstStyle>
            <a:lvl1pPr defTabSz="1042988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fr-FR" altLang="de-DE" sz="2000"/>
              <a:t>dicti erant</a:t>
            </a:r>
            <a:endParaRPr lang="de-DE" altLang="de-DE" sz="2000"/>
          </a:p>
        </p:txBody>
      </p:sp>
      <p:sp>
        <p:nvSpPr>
          <p:cNvPr id="3180" name="Text Box 110">
            <a:extLst>
              <a:ext uri="{FF2B5EF4-FFF2-40B4-BE49-F238E27FC236}">
                <a16:creationId xmlns:a16="http://schemas.microsoft.com/office/drawing/2014/main" id="{AE4460BF-7944-4A96-A3D1-525B30CF9058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171450" y="3257551"/>
            <a:ext cx="1241425" cy="469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04287" tIns="52144" rIns="104287" bIns="52144">
            <a:spAutoFit/>
          </a:bodyPr>
          <a:lstStyle>
            <a:lvl1pPr defTabSz="1042988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fr-FR" altLang="de-DE" sz="2400">
                <a:latin typeface="Times New Roman" panose="02020603050405020304" pitchFamily="18" charset="0"/>
              </a:rPr>
              <a:t>Singular</a:t>
            </a:r>
            <a:endParaRPr lang="de-DE" altLang="de-DE" sz="2400">
              <a:latin typeface="Times New Roman" panose="02020603050405020304" pitchFamily="18" charset="0"/>
            </a:endParaRPr>
          </a:p>
        </p:txBody>
      </p:sp>
      <p:sp>
        <p:nvSpPr>
          <p:cNvPr id="3181" name="Text Box 111">
            <a:extLst>
              <a:ext uri="{FF2B5EF4-FFF2-40B4-BE49-F238E27FC236}">
                <a16:creationId xmlns:a16="http://schemas.microsoft.com/office/drawing/2014/main" id="{BFF8B8A0-F91D-4E31-B18A-456915FAA793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328612" y="5689601"/>
            <a:ext cx="936625" cy="469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04287" tIns="52144" rIns="104287" bIns="52144">
            <a:spAutoFit/>
          </a:bodyPr>
          <a:lstStyle>
            <a:lvl1pPr defTabSz="1042988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fr-FR" altLang="de-DE" sz="2400">
                <a:latin typeface="Times New Roman" panose="02020603050405020304" pitchFamily="18" charset="0"/>
              </a:rPr>
              <a:t>Plural</a:t>
            </a:r>
            <a:endParaRPr lang="de-DE" altLang="de-DE" sz="240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 nodeType="clickPar">
                      <p:stCondLst>
                        <p:cond delay="indefinite"/>
                      </p:stCondLst>
                      <p:childTnLst>
                        <p:par>
                          <p:cTn id="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 nodeType="clickPar">
                      <p:stCondLst>
                        <p:cond delay="indefinite"/>
                      </p:stCondLst>
                      <p:childTnLst>
                        <p:par>
                          <p:cTn id="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 nodeType="clickPar">
                      <p:stCondLst>
                        <p:cond delay="indefinite"/>
                      </p:stCondLst>
                      <p:childTnLst>
                        <p:par>
                          <p:cTn id="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 nodeType="clickPar">
                      <p:stCondLst>
                        <p:cond delay="indefinite"/>
                      </p:stCondLst>
                      <p:childTnLst>
                        <p:par>
                          <p:cTn id="9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 nodeType="clickPar">
                      <p:stCondLst>
                        <p:cond delay="indefinite"/>
                      </p:stCondLst>
                      <p:childTnLst>
                        <p:par>
                          <p:cTn id="10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 nodeType="clickPar">
                      <p:stCondLst>
                        <p:cond delay="indefinite"/>
                      </p:stCondLst>
                      <p:childTnLst>
                        <p:par>
                          <p:cTn id="1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 nodeType="clickPar">
                      <p:stCondLst>
                        <p:cond delay="indefinite"/>
                      </p:stCondLst>
                      <p:childTnLst>
                        <p:par>
                          <p:cTn id="10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 nodeType="clickPar">
                      <p:stCondLst>
                        <p:cond delay="indefinite"/>
                      </p:stCondLst>
                      <p:childTnLst>
                        <p:par>
                          <p:cTn id="1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 nodeType="clickPar">
                      <p:stCondLst>
                        <p:cond delay="indefinite"/>
                      </p:stCondLst>
                      <p:childTnLst>
                        <p:par>
                          <p:cTn id="1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 nodeType="clickPar">
                      <p:stCondLst>
                        <p:cond delay="indefinite"/>
                      </p:stCondLst>
                      <p:childTnLst>
                        <p:par>
                          <p:cTn id="1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76" grpId="0" animBg="1"/>
      <p:bldP spid="4177" grpId="0" animBg="1"/>
      <p:bldP spid="4178" grpId="0" animBg="1"/>
      <p:bldP spid="4179" grpId="0" animBg="1"/>
      <p:bldP spid="4180" grpId="0" animBg="1"/>
      <p:bldP spid="4181" grpId="0" animBg="1"/>
      <p:bldP spid="4182" grpId="0" animBg="1"/>
      <p:bldP spid="4183" grpId="0" animBg="1"/>
      <p:bldP spid="4184" grpId="0" animBg="1"/>
      <p:bldP spid="4185" grpId="0" animBg="1"/>
      <p:bldP spid="4186" grpId="0" animBg="1"/>
      <p:bldP spid="4187" grpId="0" animBg="1"/>
      <p:bldP spid="4188" grpId="0" animBg="1"/>
      <p:bldP spid="4189" grpId="0" animBg="1"/>
      <p:bldP spid="4190" grpId="0" animBg="1"/>
      <p:bldP spid="4191" grpId="0" animBg="1"/>
      <p:bldP spid="4192" grpId="0" animBg="1"/>
      <p:bldP spid="4193" grpId="0" animBg="1"/>
      <p:bldP spid="4194" grpId="0" animBg="1"/>
      <p:bldP spid="4195" grpId="0" animBg="1"/>
      <p:bldP spid="4196" grpId="0" animBg="1"/>
      <p:bldP spid="4197" grpId="0" animBg="1"/>
      <p:bldP spid="4198" grpId="0" animBg="1"/>
      <p:bldP spid="4199" grpId="0" animBg="1"/>
      <p:bldP spid="4200" grpId="0" animBg="1"/>
      <p:bldP spid="4201" grpId="0" animBg="1"/>
      <p:bldP spid="4202" grpId="0" animBg="1"/>
      <p:bldP spid="4203" grpId="0" animBg="1"/>
      <p:bldP spid="4204" grpId="0" animBg="1"/>
      <p:bldP spid="4205" grpId="0" animBg="1"/>
    </p:bldLst>
  </p:timing>
</p:sld>
</file>

<file path=ppt/theme/theme1.xml><?xml version="1.0" encoding="utf-8"?>
<a:theme xmlns:a="http://schemas.openxmlformats.org/drawingml/2006/main" name="Standarddesign">
  <a:themeElements>
    <a:clrScheme name="Standard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tandard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1042988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21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1042988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21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Standard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195</Words>
  <Application>Microsoft Office PowerPoint</Application>
  <PresentationFormat>Benutzerdefiniert</PresentationFormat>
  <Paragraphs>100</Paragraphs>
  <Slides>2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2</vt:i4>
      </vt:variant>
    </vt:vector>
  </HeadingPairs>
  <TitlesOfParts>
    <vt:vector size="6" baseType="lpstr">
      <vt:lpstr>Arial</vt:lpstr>
      <vt:lpstr>Calibri</vt:lpstr>
      <vt:lpstr>Times New Roman</vt:lpstr>
      <vt:lpstr>Standarddesign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Folie 1</dc:title>
  <dc:creator>Mersch-Justus</dc:creator>
  <cp:lastModifiedBy>Ulrich Mersch-Justus</cp:lastModifiedBy>
  <cp:revision>25</cp:revision>
  <dcterms:created xsi:type="dcterms:W3CDTF">2004-04-02T14:16:48Z</dcterms:created>
  <dcterms:modified xsi:type="dcterms:W3CDTF">2022-02-28T16:00:19Z</dcterms:modified>
</cp:coreProperties>
</file>