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9144000" cy="6858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295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76ACD5-A05C-4304-B975-E27366E98F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DD6CBB-C1A4-43CE-82AF-FAEE9D588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802188"/>
            <a:ext cx="51435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000C77-E369-46F0-9B84-934A7DEC8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E5BE38-FA42-460D-BDCF-512FACDAA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6412F5-5C69-459D-B8D7-F8B9B507A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51A1DB-E408-4081-B302-A022E7BE41A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02170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5A6CF-AE06-4EF7-9C85-EF9FD78F6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2E37A78-A2F1-41EC-8753-21B31FD086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86C7A5-16ED-43B6-9C3A-59C5CDE56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4D6174-D321-4F9B-AF40-161437102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6BCC076-EB44-47B3-8168-AF8B94A53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F6F74-5A29-438E-BC4B-288A6779C6E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84293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FA4504B-D501-4207-BCAD-C3A4FF1857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15F1E11-90F5-47F3-8FEB-90E8410DE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F44FEB-37EB-44B2-975B-E7F841B1B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83A7330-4296-4E48-8A18-DDF869AD3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157AD8-193E-4C63-B147-F98D992E3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EFEE2-C859-4BC4-9694-60D04BBE9F1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66092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5F40160F-347B-4093-B219-FCE9338D9C4B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42900" y="366713"/>
            <a:ext cx="6172200" cy="7800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9018F2B-D928-40A8-BE00-C6BC10AD37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2900" y="8326438"/>
            <a:ext cx="1600200" cy="635000"/>
          </a:xfr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160A962-2B41-4181-A226-642C6FBC3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3150" y="8326438"/>
            <a:ext cx="2171700" cy="635000"/>
          </a:xfr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64E1B7B-8018-44B3-8218-0F3E7360E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8326438"/>
            <a:ext cx="1600200" cy="635000"/>
          </a:xfrm>
        </p:spPr>
        <p:txBody>
          <a:bodyPr/>
          <a:lstStyle>
            <a:lvl1pPr>
              <a:defRPr/>
            </a:lvl1pPr>
          </a:lstStyle>
          <a:p>
            <a:fld id="{BB253A57-B094-49C4-902B-5990AC26794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2643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CA8F61-0F1C-4612-8540-2B608A751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9D2B2A-B5C8-4CC0-8AE7-D3B0A5C7F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11DCB7-A614-44C2-9313-E87610474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7867FC-8D1A-4B16-BE7D-5C9178379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95C09D-D692-4EA9-A358-85B52420D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5C886F-C00B-4B6B-929A-549B2FA669F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7614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572D36-2F32-4EB9-82A7-7847ED267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279650"/>
            <a:ext cx="5915025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5DE440C-75CF-4761-8944-1FD73EDC9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6119813"/>
            <a:ext cx="5915025" cy="20002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98F5D1F-54DA-41DA-B95B-C0EF93DD1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C2FE86-BAF9-48DD-8935-6F7CF8B12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A93793-E837-40A4-864E-BAE280E9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DAD4A-66BB-4E33-A7B3-F679C2DBCEF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96275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9675E5-4F2F-4146-8A32-662401D7C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2D1B2F-F176-4D88-A0C5-B61DE82643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B313F4C-3BF2-4E26-8ED3-B472823ABB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305FB3E-2000-4FA4-B84B-7EF81F48E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5F5E48-3D67-48B3-8DAC-D50D84061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2C5BD41-EBE2-45B8-BA75-07B9DE90B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4765C-D0D9-417E-AEA1-D03FD6C8071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79173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D5E0D5-945D-4E4D-97B4-C73B6C4B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487363"/>
            <a:ext cx="5915025" cy="176688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439B07-3D2F-43FA-83B1-49432BCE3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2241550"/>
            <a:ext cx="2900363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BFDF901-C740-45AB-A51D-D884651B0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3340100"/>
            <a:ext cx="2900363" cy="49133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63CAE59-9C59-4B8E-AF30-7EC6B1F75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241550"/>
            <a:ext cx="2916237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FA90C57-1ADF-4588-8E07-C80BC6E84E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6237" cy="49133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7231D3E-BF02-450C-AEB2-836308478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3F33472-3F99-45DD-9967-A87935F29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BF0D5FD-C0BE-4C2D-931E-5DB42D0C7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62174-C613-47D3-8D80-7A4084A768F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8407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9DE185-4B08-4355-95F2-843BB5750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6908205-2A0F-4AF9-9DD2-3CAEE2D09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ECBC05F-151C-44B6-BB52-140E244BC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62ED005-7CB4-4973-9531-5C3A3478F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EC439-BD11-40D2-8DA5-05F5219DD59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8990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89DE5A2-297B-454B-8105-97546F3AB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46585A7-5DBD-45F0-80D7-A536D21B4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2CA46A-B349-418A-B2EE-4A2159113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BCF62-A0BF-410B-B165-2CD096DB34D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5894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B9D60C-B4C1-49CF-AF6C-4B9D87D7E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AC162F-BD22-4941-A27E-C9FE5DBAA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E040692-D297-46AF-BB0F-EDEB4BB61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77ACE6-4799-4697-A2AA-BFE47B5B3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52406F-9913-48BA-9158-2CA27F023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04BCEA-CB7A-48F8-BF43-C1323E1B2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0B0011-322F-45CC-9AFA-F981F15142A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5348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F41916-0EE4-41DA-97EC-0AC9E3E19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306407E-F9C5-4967-BD8A-C0950E8C65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525DDE0-6FC1-4D34-BDF8-85E704047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DFE078-8855-4293-ABF9-99DE51912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95EC02-A4D7-45F0-A275-ACB8DE29B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A5659F7-5C09-4101-9212-D9FDCC279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760E8-CCDC-4F19-93FD-1DCB0FF8A6E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94523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5FFCDF7-CC52-41AA-8159-556F23BE51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486DEC7-73B2-4D5A-A05B-842255C68F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72B6A8A-9173-4665-BF57-748EDDFDD3D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6FE4EFA-826B-4300-8C60-44AEBF4343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DCB17FE-87A6-4A85-91C7-154E7A429E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024C3F3-9375-4E82-890F-E55891833837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79" name="Group 807">
            <a:extLst>
              <a:ext uri="{FF2B5EF4-FFF2-40B4-BE49-F238E27FC236}">
                <a16:creationId xmlns:a16="http://schemas.microsoft.com/office/drawing/2014/main" id="{69BE6BE4-6674-4288-A111-658888DD3D51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342900" y="366713"/>
          <a:ext cx="6172200" cy="8093076"/>
        </p:xfrm>
        <a:graphic>
          <a:graphicData uri="http://schemas.openxmlformats.org/drawingml/2006/table">
            <a:tbl>
              <a:tblPr/>
              <a:tblGrid>
                <a:gridCol w="406400">
                  <a:extLst>
                    <a:ext uri="{9D8B030D-6E8A-4147-A177-3AD203B41FA5}">
                      <a16:colId xmlns:a16="http://schemas.microsoft.com/office/drawing/2014/main" val="1170699554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val="1711924993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2118007266"/>
                    </a:ext>
                  </a:extLst>
                </a:gridCol>
                <a:gridCol w="1728788">
                  <a:extLst>
                    <a:ext uri="{9D8B030D-6E8A-4147-A177-3AD203B41FA5}">
                      <a16:colId xmlns:a16="http://schemas.microsoft.com/office/drawing/2014/main" val="1705589629"/>
                    </a:ext>
                  </a:extLst>
                </a:gridCol>
                <a:gridCol w="1573212">
                  <a:extLst>
                    <a:ext uri="{9D8B030D-6E8A-4147-A177-3AD203B41FA5}">
                      <a16:colId xmlns:a16="http://schemas.microsoft.com/office/drawing/2014/main" val="182774225"/>
                    </a:ext>
                  </a:extLst>
                </a:gridCol>
              </a:tblGrid>
              <a:tr h="4445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Kasus</a:t>
                      </a:r>
                      <a:b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(Fall)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Demonstrativpronomen „hic, haec, hoc“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384120"/>
                  </a:ext>
                </a:extLst>
              </a:tr>
              <a:tr h="10255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643212"/>
                  </a:ext>
                </a:extLst>
              </a:tr>
              <a:tr h="715963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524138"/>
                  </a:ext>
                </a:extLst>
              </a:tr>
              <a:tr h="7143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2624436"/>
                  </a:ext>
                </a:extLst>
              </a:tr>
              <a:tr h="6572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838753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it-IT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314215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489302"/>
                  </a:ext>
                </a:extLst>
              </a:tr>
              <a:tr h="647700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053276"/>
                  </a:ext>
                </a:extLst>
              </a:tr>
              <a:tr h="6492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1791054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8442669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4976650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9954483"/>
                  </a:ext>
                </a:extLst>
              </a:tr>
            </a:tbl>
          </a:graphicData>
        </a:graphic>
      </p:graphicFrame>
      <p:sp>
        <p:nvSpPr>
          <p:cNvPr id="3795" name="Text Box 723">
            <a:extLst>
              <a:ext uri="{FF2B5EF4-FFF2-40B4-BE49-F238E27FC236}">
                <a16:creationId xmlns:a16="http://schemas.microsoft.com/office/drawing/2014/main" id="{A08CCF99-D4CF-4378-A3FD-CDBDC437D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850" y="5924550"/>
            <a:ext cx="88900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2" name="Text Box 740">
            <a:extLst>
              <a:ext uri="{FF2B5EF4-FFF2-40B4-BE49-F238E27FC236}">
                <a16:creationId xmlns:a16="http://schemas.microsoft.com/office/drawing/2014/main" id="{5C11E507-6A69-4BD2-B1B7-779920BAB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5924550"/>
            <a:ext cx="90487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3" name="Text Box 741">
            <a:extLst>
              <a:ext uri="{FF2B5EF4-FFF2-40B4-BE49-F238E27FC236}">
                <a16:creationId xmlns:a16="http://schemas.microsoft.com/office/drawing/2014/main" id="{660E704B-C1E2-4B0A-B07E-F97BF8928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7738" y="6588125"/>
            <a:ext cx="439737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8" name="Text Box 746">
            <a:extLst>
              <a:ext uri="{FF2B5EF4-FFF2-40B4-BE49-F238E27FC236}">
                <a16:creationId xmlns:a16="http://schemas.microsoft.com/office/drawing/2014/main" id="{250849FD-EEF9-425D-928D-1E6439B0E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5263" y="5924550"/>
            <a:ext cx="90487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7" name="Text Box 775">
            <a:extLst>
              <a:ext uri="{FF2B5EF4-FFF2-40B4-BE49-F238E27FC236}">
                <a16:creationId xmlns:a16="http://schemas.microsoft.com/office/drawing/2014/main" id="{7FFBA97B-2E58-40D0-8AFD-D74EE4EEA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938" y="7235825"/>
            <a:ext cx="53340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8" name="Text Box 776">
            <a:extLst>
              <a:ext uri="{FF2B5EF4-FFF2-40B4-BE49-F238E27FC236}">
                <a16:creationId xmlns:a16="http://schemas.microsoft.com/office/drawing/2014/main" id="{8B16A949-40E4-458E-A991-C8CF10098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7885113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</a:p>
        </p:txBody>
      </p:sp>
      <p:sp>
        <p:nvSpPr>
          <p:cNvPr id="3849" name="Text Box 777">
            <a:extLst>
              <a:ext uri="{FF2B5EF4-FFF2-40B4-BE49-F238E27FC236}">
                <a16:creationId xmlns:a16="http://schemas.microsoft.com/office/drawing/2014/main" id="{F1156ECC-6AC1-4ECE-9997-BB17D05BF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5292725"/>
            <a:ext cx="284162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0" name="Text Box 778">
            <a:extLst>
              <a:ext uri="{FF2B5EF4-FFF2-40B4-BE49-F238E27FC236}">
                <a16:creationId xmlns:a16="http://schemas.microsoft.com/office/drawing/2014/main" id="{9CFCF958-B10B-4F97-B5B5-F9D038FB6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13" y="4643438"/>
            <a:ext cx="5334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1" name="Text Box 779">
            <a:extLst>
              <a:ext uri="{FF2B5EF4-FFF2-40B4-BE49-F238E27FC236}">
                <a16:creationId xmlns:a16="http://schemas.microsoft.com/office/drawing/2014/main" id="{0B66FDAB-008E-42B8-A227-7CE3B9B38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625" y="3995738"/>
            <a:ext cx="70485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hunc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2" name="Text Box 780">
            <a:extLst>
              <a:ext uri="{FF2B5EF4-FFF2-40B4-BE49-F238E27FC236}">
                <a16:creationId xmlns:a16="http://schemas.microsoft.com/office/drawing/2014/main" id="{C034BA61-FA14-4AB4-958A-9C6BC51D7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813" y="3348038"/>
            <a:ext cx="61118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3" name="Text Box 781">
            <a:extLst>
              <a:ext uri="{FF2B5EF4-FFF2-40B4-BE49-F238E27FC236}">
                <a16:creationId xmlns:a16="http://schemas.microsoft.com/office/drawing/2014/main" id="{5B258CD5-6401-47E5-92FC-A623C0E13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2649538"/>
            <a:ext cx="782638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4" name="Text Box 782">
            <a:extLst>
              <a:ext uri="{FF2B5EF4-FFF2-40B4-BE49-F238E27FC236}">
                <a16:creationId xmlns:a16="http://schemas.microsoft.com/office/drawing/2014/main" id="{85ACD924-72D4-420A-BE8F-654FA1329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1928813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5" name="Text Box 783">
            <a:extLst>
              <a:ext uri="{FF2B5EF4-FFF2-40B4-BE49-F238E27FC236}">
                <a16:creationId xmlns:a16="http://schemas.microsoft.com/office/drawing/2014/main" id="{094ACDAF-0A27-47BC-BCD8-08755A95F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2863" y="7885113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</a:p>
        </p:txBody>
      </p:sp>
      <p:sp>
        <p:nvSpPr>
          <p:cNvPr id="3856" name="Text Box 784">
            <a:extLst>
              <a:ext uri="{FF2B5EF4-FFF2-40B4-BE49-F238E27FC236}">
                <a16:creationId xmlns:a16="http://schemas.microsoft.com/office/drawing/2014/main" id="{7049ADE4-8129-4A02-8DA8-747E58580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588" y="5292725"/>
            <a:ext cx="51752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hae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7" name="Text Box 785">
            <a:extLst>
              <a:ext uri="{FF2B5EF4-FFF2-40B4-BE49-F238E27FC236}">
                <a16:creationId xmlns:a16="http://schemas.microsoft.com/office/drawing/2014/main" id="{38C49928-75C2-4651-AE2E-E456DBA4C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588" y="4643438"/>
            <a:ext cx="51752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8" name="Text Box 786">
            <a:extLst>
              <a:ext uri="{FF2B5EF4-FFF2-40B4-BE49-F238E27FC236}">
                <a16:creationId xmlns:a16="http://schemas.microsoft.com/office/drawing/2014/main" id="{A7939B3B-6505-4EBA-9B08-2AAF2B632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7788" y="6588125"/>
            <a:ext cx="439737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</a:p>
        </p:txBody>
      </p:sp>
      <p:sp>
        <p:nvSpPr>
          <p:cNvPr id="3859" name="Text Box 787">
            <a:extLst>
              <a:ext uri="{FF2B5EF4-FFF2-40B4-BE49-F238E27FC236}">
                <a16:creationId xmlns:a16="http://schemas.microsoft.com/office/drawing/2014/main" id="{3B66AF0C-8903-4449-9F27-0F9B59A46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588" y="7235825"/>
            <a:ext cx="51752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0" name="Text Box 788">
            <a:extLst>
              <a:ext uri="{FF2B5EF4-FFF2-40B4-BE49-F238E27FC236}">
                <a16:creationId xmlns:a16="http://schemas.microsoft.com/office/drawing/2014/main" id="{4AED666F-FB5B-445F-ACEF-3CC78207D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3995738"/>
            <a:ext cx="68897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hanc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1" name="Text Box 789">
            <a:extLst>
              <a:ext uri="{FF2B5EF4-FFF2-40B4-BE49-F238E27FC236}">
                <a16:creationId xmlns:a16="http://schemas.microsoft.com/office/drawing/2014/main" id="{8A0E23EF-4AFA-43FC-9C5E-7B97A0E46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5550" y="3348038"/>
            <a:ext cx="611188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2" name="Text Box 790">
            <a:extLst>
              <a:ext uri="{FF2B5EF4-FFF2-40B4-BE49-F238E27FC236}">
                <a16:creationId xmlns:a16="http://schemas.microsoft.com/office/drawing/2014/main" id="{1BCF75E1-94A1-45C4-8262-F050DF6A8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8238" y="2649538"/>
            <a:ext cx="7826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3" name="Text Box 791">
            <a:extLst>
              <a:ext uri="{FF2B5EF4-FFF2-40B4-BE49-F238E27FC236}">
                <a16:creationId xmlns:a16="http://schemas.microsoft.com/office/drawing/2014/main" id="{974ECB07-A062-45E2-931C-77C8F710B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1928813"/>
            <a:ext cx="6731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haec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4" name="Text Box 792">
            <a:extLst>
              <a:ext uri="{FF2B5EF4-FFF2-40B4-BE49-F238E27FC236}">
                <a16:creationId xmlns:a16="http://schemas.microsoft.com/office/drawing/2014/main" id="{E4EC32BA-AB75-464F-9EA2-AB93F9C23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6588125"/>
            <a:ext cx="439738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</a:p>
        </p:txBody>
      </p:sp>
      <p:sp>
        <p:nvSpPr>
          <p:cNvPr id="3865" name="Text Box 793">
            <a:extLst>
              <a:ext uri="{FF2B5EF4-FFF2-40B4-BE49-F238E27FC236}">
                <a16:creationId xmlns:a16="http://schemas.microsoft.com/office/drawing/2014/main" id="{1B0E378B-1580-486F-8A7B-610254B45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9563" y="7235825"/>
            <a:ext cx="67310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haec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6" name="Text Box 794">
            <a:extLst>
              <a:ext uri="{FF2B5EF4-FFF2-40B4-BE49-F238E27FC236}">
                <a16:creationId xmlns:a16="http://schemas.microsoft.com/office/drawing/2014/main" id="{D6478778-7207-408A-A086-E7E4314EE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0213" y="7885113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his</a:t>
            </a:r>
          </a:p>
        </p:txBody>
      </p:sp>
      <p:sp>
        <p:nvSpPr>
          <p:cNvPr id="3867" name="Text Box 795">
            <a:extLst>
              <a:ext uri="{FF2B5EF4-FFF2-40B4-BE49-F238E27FC236}">
                <a16:creationId xmlns:a16="http://schemas.microsoft.com/office/drawing/2014/main" id="{B6A5E162-282A-42D7-9ECB-C291DF759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9563" y="5292725"/>
            <a:ext cx="67310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haec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8" name="Text Box 796">
            <a:extLst>
              <a:ext uri="{FF2B5EF4-FFF2-40B4-BE49-F238E27FC236}">
                <a16:creationId xmlns:a16="http://schemas.microsoft.com/office/drawing/2014/main" id="{A7317611-DD1B-425A-87E1-C4C78CD59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9413" y="4643438"/>
            <a:ext cx="5334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9" name="Text Box 797">
            <a:extLst>
              <a:ext uri="{FF2B5EF4-FFF2-40B4-BE49-F238E27FC236}">
                <a16:creationId xmlns:a16="http://schemas.microsoft.com/office/drawing/2014/main" id="{1AEFA109-23FB-431A-9BF9-821CD3371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7825" y="3995738"/>
            <a:ext cx="5334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70" name="Text Box 798">
            <a:extLst>
              <a:ext uri="{FF2B5EF4-FFF2-40B4-BE49-F238E27FC236}">
                <a16:creationId xmlns:a16="http://schemas.microsoft.com/office/drawing/2014/main" id="{1A615640-3894-45F0-95D8-08176D718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1313" y="3348038"/>
            <a:ext cx="61118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huic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71" name="Text Box 799">
            <a:extLst>
              <a:ext uri="{FF2B5EF4-FFF2-40B4-BE49-F238E27FC236}">
                <a16:creationId xmlns:a16="http://schemas.microsoft.com/office/drawing/2014/main" id="{85A0A36B-CF54-479D-9D6C-BD7CFF98E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588" y="2649538"/>
            <a:ext cx="7826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huius</a:t>
            </a:r>
          </a:p>
        </p:txBody>
      </p:sp>
      <p:sp>
        <p:nvSpPr>
          <p:cNvPr id="3872" name="Text Box 800">
            <a:extLst>
              <a:ext uri="{FF2B5EF4-FFF2-40B4-BE49-F238E27FC236}">
                <a16:creationId xmlns:a16="http://schemas.microsoft.com/office/drawing/2014/main" id="{01092493-9CEB-4507-AE73-F969E5209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9413" y="1928813"/>
            <a:ext cx="5334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hoc</a:t>
            </a:r>
            <a:endParaRPr lang="de-DE" altLang="de-DE" sz="2200" b="1" i="1"/>
          </a:p>
        </p:txBody>
      </p:sp>
      <p:sp>
        <p:nvSpPr>
          <p:cNvPr id="3875" name="Text Box 803">
            <a:extLst>
              <a:ext uri="{FF2B5EF4-FFF2-40B4-BE49-F238E27FC236}">
                <a16:creationId xmlns:a16="http://schemas.microsoft.com/office/drawing/2014/main" id="{04EBC851-8787-4028-822E-84D48CDD9CE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969" y="829469"/>
            <a:ext cx="10652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Numerus</a:t>
            </a:r>
            <a:endParaRPr lang="de-DE" altLang="de-DE" sz="2000" i="1"/>
          </a:p>
        </p:txBody>
      </p:sp>
      <p:sp>
        <p:nvSpPr>
          <p:cNvPr id="3876" name="Text Box 804">
            <a:extLst>
              <a:ext uri="{FF2B5EF4-FFF2-40B4-BE49-F238E27FC236}">
                <a16:creationId xmlns:a16="http://schemas.microsoft.com/office/drawing/2014/main" id="{1B5D5B46-15A6-405A-BAB9-8AD5817E48F8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85738" y="6588125"/>
            <a:ext cx="685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Plural</a:t>
            </a:r>
            <a:endParaRPr lang="de-DE" altLang="de-DE" sz="2000" i="1"/>
          </a:p>
        </p:txBody>
      </p:sp>
      <p:sp>
        <p:nvSpPr>
          <p:cNvPr id="3877" name="Text Box 805">
            <a:extLst>
              <a:ext uri="{FF2B5EF4-FFF2-40B4-BE49-F238E27FC236}">
                <a16:creationId xmlns:a16="http://schemas.microsoft.com/office/drawing/2014/main" id="{67A13DDC-E405-4879-9CE5-F3D5DB8D4D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0325" y="3128963"/>
            <a:ext cx="968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Singular</a:t>
            </a:r>
            <a:endParaRPr lang="de-DE" altLang="de-DE" sz="20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5" grpId="0" animBg="1"/>
      <p:bldP spid="3812" grpId="0" animBg="1"/>
      <p:bldP spid="3813" grpId="0" animBg="1"/>
      <p:bldP spid="3818" grpId="0" animBg="1"/>
      <p:bldP spid="3847" grpId="0" animBg="1"/>
      <p:bldP spid="3848" grpId="0" animBg="1"/>
      <p:bldP spid="3849" grpId="0" animBg="1"/>
      <p:bldP spid="3850" grpId="0" animBg="1"/>
      <p:bldP spid="3851" grpId="0" animBg="1"/>
      <p:bldP spid="3852" grpId="0" animBg="1"/>
      <p:bldP spid="3853" grpId="0" animBg="1"/>
      <p:bldP spid="3854" grpId="0" animBg="1"/>
      <p:bldP spid="3855" grpId="0" animBg="1"/>
      <p:bldP spid="3856" grpId="0" animBg="1"/>
      <p:bldP spid="3857" grpId="0" animBg="1"/>
      <p:bldP spid="3858" grpId="0" animBg="1"/>
      <p:bldP spid="3859" grpId="0" animBg="1"/>
      <p:bldP spid="3860" grpId="0" animBg="1"/>
      <p:bldP spid="3861" grpId="0" animBg="1"/>
      <p:bldP spid="3862" grpId="0" animBg="1"/>
      <p:bldP spid="3863" grpId="0" animBg="1"/>
      <p:bldP spid="3864" grpId="0" animBg="1"/>
      <p:bldP spid="3865" grpId="0" animBg="1"/>
      <p:bldP spid="3866" grpId="0" animBg="1"/>
      <p:bldP spid="3867" grpId="0" animBg="1"/>
      <p:bldP spid="3868" grpId="0" animBg="1"/>
      <p:bldP spid="3869" grpId="0" animBg="1"/>
      <p:bldP spid="3870" grpId="0" animBg="1"/>
      <p:bldP spid="3871" grpId="0" animBg="1"/>
      <p:bldP spid="3872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Bildschirmpräsentation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Standarddesign</vt:lpstr>
      <vt:lpstr>PowerPoint-Präsentation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 </dc:creator>
  <cp:lastModifiedBy>Ulrich Mersch-Justus</cp:lastModifiedBy>
  <cp:revision>21</cp:revision>
  <dcterms:created xsi:type="dcterms:W3CDTF">2004-09-09T05:36:30Z</dcterms:created>
  <dcterms:modified xsi:type="dcterms:W3CDTF">2020-03-28T11:16:19Z</dcterms:modified>
</cp:coreProperties>
</file>