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797675" cy="9928225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996600"/>
    <a:srgbClr val="996633"/>
    <a:srgbClr val="FF9933"/>
    <a:srgbClr val="FFCC00"/>
    <a:srgbClr val="FF5050"/>
    <a:srgbClr val="CC00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0F85AA-B3DF-4904-82D8-9AEFF24B09A5}" v="7" dt="2022-12-07T05:26:19.2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586" autoAdjust="0"/>
  </p:normalViewPr>
  <p:slideViewPr>
    <p:cSldViewPr>
      <p:cViewPr varScale="1">
        <p:scale>
          <a:sx n="107" d="100"/>
          <a:sy n="107" d="100"/>
        </p:scale>
        <p:origin x="165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54683E5-FC6B-4C07-9AF3-6ED1831E16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8609B78-A3D3-4CEE-9F25-73381082E8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5D7FC51-315C-47A6-A36E-B81DF3CA40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A7ABA5-0195-4174-97FF-01B990D6B57F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29280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93FA8BE-CA72-49AC-B591-6E0DB1A03E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15261B2-E3F9-465A-A991-1E5F38C0B2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EAD09E8-56DF-40B2-80A6-C07A81A525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BB0783-4A5B-44C6-A372-74D2C87F813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4095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604FFF9-574A-43FF-B032-14F99C1D42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402DCF0-2A3F-4D4F-8F12-FC0EE466F8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F2DEA5C-F25F-43E5-B359-CCD25BDE9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D55874-027D-4BEA-B67E-DA89A025A74E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95904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1B1FE34-AD95-4ABF-A37E-EC4C26DEB4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F86A460-82A3-4D4A-9AB5-0FE9D17F7E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012D284-C616-4D27-BF92-2DFE33E7AB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71A430-F2CC-406A-AC56-57E573FC32C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8004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52C554E-2839-44B7-93AE-E96E76FFEF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97C7C99-0BBE-464C-AFCE-C18A102D9E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8A4B28-5A7F-4706-BB0B-B82F73E486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327AAB-787E-4812-BC9D-04512167CD89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30340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818C72-F8EE-4FC6-8E10-DEA77784AC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F95709A-4948-4AC4-A2C0-0C9123A3B8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448ECCD-4AED-46DB-BD1F-3E4D037395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E9BB95-F164-44C0-8780-C33FDD0163D1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77828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FCE88B3-822D-46DB-A34D-6823901785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FD2885A-4332-4B75-9EBC-765EA83C3D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609706A-735C-4BBC-B366-BDE0E77468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C1ECED-59F5-4DF8-903B-2F7D4E46929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819403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709FDD3-FD4C-48F5-95BB-5E1FC1E6F3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72455E8-A673-4220-8590-2CD65D3654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0C6C40F-622B-4B9F-8280-5CF266DD12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26CD09-A69A-470C-BA26-7D6366D409A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53970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3F18A38-04CE-4AF5-AEE5-1F127D2139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F36DE31-69F4-4D85-BD06-C193693FC4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1A3CA3C-E7AA-41D3-BF2A-136DBFA065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5A578C-EC68-4559-9E08-D85205F5C42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94237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3E49CC-6BE6-4DD9-ACDE-A8ED07C5B6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52C16C7-FAD3-42AC-8F34-176F3E0A4E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601B24-AAFB-4BDA-B507-28ACF12E74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169B80-0899-46CD-81EF-0840D85230D1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162405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B9366B3-C390-46F8-9F86-B3D01B14D3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39B8FE3-7A0F-4DEB-9D84-2336917C72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DF1B57-332E-492D-9721-4EDE28F19C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4E2F5F-1DC5-4C42-BF1A-F5500A043E8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41606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C0AA152-F267-4757-B830-8D2890397C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C1A9321-6F02-4953-B0DC-F5C271A01F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8BD37D0-E204-4B90-BDDB-101B2BA9B84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9435C56-FDE8-4653-8606-38EC2E6F252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E001275-327D-4F99-A7D7-5DAADB017E4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F0ADA06-E51A-4984-BAD3-7D3B91FDB8CA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8E70EB2-CB50-4448-99EC-5ACACBA5A0B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55650" y="179388"/>
            <a:ext cx="7772400" cy="504825"/>
          </a:xfrm>
          <a:noFill/>
        </p:spPr>
        <p:txBody>
          <a:bodyPr/>
          <a:lstStyle/>
          <a:p>
            <a:pPr eaLnBrk="1" hangingPunct="1"/>
            <a:r>
              <a:rPr lang="de-DE" altLang="de-DE" sz="2000" b="1" u="sng"/>
              <a:t>Das participium coniunctum (p.c.)</a:t>
            </a:r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00AA0939-2E79-41B1-AD91-B582D84C8A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9950" y="900113"/>
            <a:ext cx="3600450" cy="719137"/>
          </a:xfrm>
          <a:prstGeom prst="rect">
            <a:avLst/>
          </a:prstGeom>
          <a:solidFill>
            <a:srgbClr val="CCFF33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de-DE" altLang="de-DE" sz="2000"/>
              <a:t>Partizip Perfekt Passiv (</a:t>
            </a:r>
            <a:r>
              <a:rPr lang="de-DE" altLang="de-DE" sz="2000" b="1"/>
              <a:t>PPP</a:t>
            </a:r>
            <a:r>
              <a:rPr lang="de-DE" altLang="de-DE" sz="2000"/>
              <a:t>)/ (dt.: Partizip II)</a:t>
            </a:r>
          </a:p>
        </p:txBody>
      </p:sp>
      <p:sp>
        <p:nvSpPr>
          <p:cNvPr id="2" name="Rectangle 13">
            <a:extLst>
              <a:ext uri="{FF2B5EF4-FFF2-40B4-BE49-F238E27FC236}">
                <a16:creationId xmlns:a16="http://schemas.microsoft.com/office/drawing/2014/main" id="{3B175EA2-95AA-43A6-94C7-637386AEC1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13665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900" i="1">
                <a:latin typeface="Comic Sans MS" panose="030F0702030302020204" pitchFamily="66" charset="0"/>
                <a:cs typeface="Times New Roman" panose="02020603050405020304" pitchFamily="18" charset="0"/>
              </a:rPr>
              <a:t> 	</a:t>
            </a:r>
            <a:r>
              <a:rPr lang="de-DE" altLang="de-DE" sz="1100"/>
              <a:t> </a:t>
            </a:r>
            <a:endParaRPr lang="de-DE" altLang="de-DE" sz="1800"/>
          </a:p>
        </p:txBody>
      </p:sp>
      <p:sp>
        <p:nvSpPr>
          <p:cNvPr id="2062" name="Rectangle 14">
            <a:extLst>
              <a:ext uri="{FF2B5EF4-FFF2-40B4-BE49-F238E27FC236}">
                <a16:creationId xmlns:a16="http://schemas.microsoft.com/office/drawing/2014/main" id="{AF8F8BF7-575B-4067-97C4-7A74146C0C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3933825"/>
            <a:ext cx="3600450" cy="360363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000" b="1"/>
              <a:t>discipulus </a:t>
            </a:r>
            <a:r>
              <a:rPr lang="de-DE" altLang="de-DE" sz="2000" b="1">
                <a:solidFill>
                  <a:srgbClr val="0070C0"/>
                </a:solidFill>
              </a:rPr>
              <a:t>laudans</a:t>
            </a:r>
          </a:p>
        </p:txBody>
      </p:sp>
      <p:sp>
        <p:nvSpPr>
          <p:cNvPr id="22" name="Rectangle 8">
            <a:extLst>
              <a:ext uri="{FF2B5EF4-FFF2-40B4-BE49-F238E27FC236}">
                <a16:creationId xmlns:a16="http://schemas.microsoft.com/office/drawing/2014/main" id="{79B659C1-D4E6-4D4A-AD36-1653A2A92C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879725"/>
            <a:ext cx="1728788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de-DE" sz="2000" i="1"/>
              <a:t>credens, -nt</a:t>
            </a:r>
            <a:r>
              <a:rPr lang="de-DE" altLang="de-DE" sz="2000" i="1">
                <a:solidFill>
                  <a:srgbClr val="FF0000"/>
                </a:solidFill>
              </a:rPr>
              <a:t>is</a:t>
            </a:r>
            <a:endParaRPr lang="de-DE" altLang="de-DE" sz="2000"/>
          </a:p>
        </p:txBody>
      </p:sp>
      <p:sp>
        <p:nvSpPr>
          <p:cNvPr id="23" name="Rectangle 8">
            <a:extLst>
              <a:ext uri="{FF2B5EF4-FFF2-40B4-BE49-F238E27FC236}">
                <a16:creationId xmlns:a16="http://schemas.microsoft.com/office/drawing/2014/main" id="{AE9C4B89-8DC3-4B44-9544-0E1EEF005E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7925" y="2879725"/>
            <a:ext cx="1692275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de-DE" sz="2000" i="1"/>
              <a:t>= glaubend</a:t>
            </a:r>
            <a:endParaRPr lang="de-DE" altLang="de-DE" sz="2000"/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127AA8AE-6363-4101-A2D6-0FAAB0DCE1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9950" y="2879725"/>
            <a:ext cx="1620838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de-DE" sz="2000" i="1"/>
              <a:t>credita</a:t>
            </a:r>
            <a:endParaRPr lang="de-DE" altLang="de-DE" sz="2000"/>
          </a:p>
        </p:txBody>
      </p:sp>
      <p:sp>
        <p:nvSpPr>
          <p:cNvPr id="25" name="Rectangle 8">
            <a:extLst>
              <a:ext uri="{FF2B5EF4-FFF2-40B4-BE49-F238E27FC236}">
                <a16:creationId xmlns:a16="http://schemas.microsoft.com/office/drawing/2014/main" id="{9F4E5740-30A2-46C1-AF93-37A198C452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9563" y="2879725"/>
            <a:ext cx="1620837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de-DE" sz="2000" i="1"/>
              <a:t>= geglaubt</a:t>
            </a:r>
            <a:endParaRPr lang="de-DE" altLang="de-DE" sz="2000"/>
          </a:p>
        </p:txBody>
      </p:sp>
      <p:sp>
        <p:nvSpPr>
          <p:cNvPr id="26" name="Rectangle 8">
            <a:extLst>
              <a:ext uri="{FF2B5EF4-FFF2-40B4-BE49-F238E27FC236}">
                <a16:creationId xmlns:a16="http://schemas.microsoft.com/office/drawing/2014/main" id="{2B334269-6355-4DF3-986B-93621CB29C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3419475"/>
            <a:ext cx="1871663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de-DE" sz="1900" i="1"/>
              <a:t>depellens, -nt</a:t>
            </a:r>
            <a:r>
              <a:rPr lang="de-DE" altLang="de-DE" sz="1900" i="1">
                <a:solidFill>
                  <a:srgbClr val="FF0000"/>
                </a:solidFill>
              </a:rPr>
              <a:t>is</a:t>
            </a:r>
            <a:endParaRPr lang="de-DE" altLang="de-DE" sz="1900"/>
          </a:p>
        </p:txBody>
      </p:sp>
      <p:sp>
        <p:nvSpPr>
          <p:cNvPr id="27" name="Rectangle 8">
            <a:extLst>
              <a:ext uri="{FF2B5EF4-FFF2-40B4-BE49-F238E27FC236}">
                <a16:creationId xmlns:a16="http://schemas.microsoft.com/office/drawing/2014/main" id="{529396EC-2A3B-4E3A-9939-A9C8310984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7925" y="3419475"/>
            <a:ext cx="1692275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de-DE" sz="2000" i="1"/>
              <a:t>= vertreibend</a:t>
            </a:r>
            <a:endParaRPr lang="de-DE" altLang="de-DE" sz="2000"/>
          </a:p>
        </p:txBody>
      </p:sp>
      <p:sp>
        <p:nvSpPr>
          <p:cNvPr id="28" name="Rectangle 8">
            <a:extLst>
              <a:ext uri="{FF2B5EF4-FFF2-40B4-BE49-F238E27FC236}">
                <a16:creationId xmlns:a16="http://schemas.microsoft.com/office/drawing/2014/main" id="{3A2F016A-CC9F-4038-A769-FF26CF0EA5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9950" y="3419475"/>
            <a:ext cx="1620838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de-DE" sz="2000" i="1"/>
              <a:t>depulsi</a:t>
            </a:r>
            <a:endParaRPr lang="de-DE" altLang="de-DE" sz="2000"/>
          </a:p>
        </p:txBody>
      </p:sp>
      <p:sp>
        <p:nvSpPr>
          <p:cNvPr id="29" name="Rectangle 8">
            <a:extLst>
              <a:ext uri="{FF2B5EF4-FFF2-40B4-BE49-F238E27FC236}">
                <a16:creationId xmlns:a16="http://schemas.microsoft.com/office/drawing/2014/main" id="{4CDCECE0-7D77-4F46-AF65-FCFAD60F30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9563" y="3419475"/>
            <a:ext cx="1620837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de-DE" sz="2000" i="1"/>
              <a:t>= vertrieben</a:t>
            </a:r>
            <a:endParaRPr lang="de-DE" altLang="de-DE" sz="2000"/>
          </a:p>
        </p:txBody>
      </p:sp>
      <p:sp>
        <p:nvSpPr>
          <p:cNvPr id="30" name="Rectangle 4">
            <a:extLst>
              <a:ext uri="{FF2B5EF4-FFF2-40B4-BE49-F238E27FC236}">
                <a16:creationId xmlns:a16="http://schemas.microsoft.com/office/drawing/2014/main" id="{65301006-3377-49A2-8A4B-C1F10531B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900113"/>
            <a:ext cx="3600450" cy="719137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de-DE" altLang="de-DE" sz="2000"/>
              <a:t>Partizip Präsens Aktiv (</a:t>
            </a:r>
            <a:r>
              <a:rPr lang="de-DE" altLang="de-DE" sz="2000" b="1"/>
              <a:t>PPA</a:t>
            </a:r>
            <a:r>
              <a:rPr lang="de-DE" altLang="de-DE" sz="2000"/>
              <a:t>)/</a:t>
            </a:r>
          </a:p>
          <a:p>
            <a:pPr algn="ctr" eaLnBrk="1" hangingPunct="1">
              <a:buFontTx/>
              <a:buNone/>
            </a:pPr>
            <a:r>
              <a:rPr lang="de-DE" altLang="de-DE" sz="2000"/>
              <a:t>(dt. Partizip I)</a:t>
            </a:r>
          </a:p>
        </p:txBody>
      </p:sp>
      <p:sp>
        <p:nvSpPr>
          <p:cNvPr id="31" name="Rectangle 8">
            <a:extLst>
              <a:ext uri="{FF2B5EF4-FFF2-40B4-BE49-F238E27FC236}">
                <a16:creationId xmlns:a16="http://schemas.microsoft.com/office/drawing/2014/main" id="{28EB594C-8D64-4A62-9BA2-3FA4E46D77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1800225"/>
            <a:ext cx="1728788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de-DE" sz="2000" i="1"/>
              <a:t>laudans, -nt</a:t>
            </a:r>
            <a:r>
              <a:rPr lang="de-DE" altLang="de-DE" sz="2000" i="1">
                <a:solidFill>
                  <a:srgbClr val="FF0000"/>
                </a:solidFill>
              </a:rPr>
              <a:t>is</a:t>
            </a:r>
            <a:endParaRPr lang="de-DE" altLang="de-DE" sz="2000">
              <a:solidFill>
                <a:srgbClr val="FF0000"/>
              </a:solidFill>
            </a:endParaRPr>
          </a:p>
        </p:txBody>
      </p:sp>
      <p:sp>
        <p:nvSpPr>
          <p:cNvPr id="32" name="Rectangle 11">
            <a:extLst>
              <a:ext uri="{FF2B5EF4-FFF2-40B4-BE49-F238E27FC236}">
                <a16:creationId xmlns:a16="http://schemas.microsoft.com/office/drawing/2014/main" id="{04B2FF96-B0CC-476F-855A-61A128F62C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7925" y="1800225"/>
            <a:ext cx="1692275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de-DE" sz="2000" i="1"/>
              <a:t>=  lobend</a:t>
            </a:r>
            <a:r>
              <a:rPr lang="de-DE" altLang="de-DE" sz="2000"/>
              <a:t> </a:t>
            </a:r>
            <a:endParaRPr lang="de-DE" altLang="de-DE" sz="2000" i="1"/>
          </a:p>
        </p:txBody>
      </p:sp>
      <p:sp>
        <p:nvSpPr>
          <p:cNvPr id="33" name="Rectangle 8">
            <a:extLst>
              <a:ext uri="{FF2B5EF4-FFF2-40B4-BE49-F238E27FC236}">
                <a16:creationId xmlns:a16="http://schemas.microsoft.com/office/drawing/2014/main" id="{C747565D-E4FE-4C21-AF94-B485E51367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9563" y="1800225"/>
            <a:ext cx="1620837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de-DE" sz="2000" i="1"/>
              <a:t>= gelobt</a:t>
            </a:r>
            <a:endParaRPr lang="de-DE" altLang="de-DE" sz="2000"/>
          </a:p>
        </p:txBody>
      </p:sp>
      <p:sp>
        <p:nvSpPr>
          <p:cNvPr id="34" name="Rectangle 8">
            <a:extLst>
              <a:ext uri="{FF2B5EF4-FFF2-40B4-BE49-F238E27FC236}">
                <a16:creationId xmlns:a16="http://schemas.microsoft.com/office/drawing/2014/main" id="{B346B4A2-4235-48B3-83CC-59FB2F6A52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9950" y="1800225"/>
            <a:ext cx="1620838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de-DE" sz="2000" i="1"/>
              <a:t>laudatus</a:t>
            </a:r>
            <a:endParaRPr lang="de-DE" altLang="de-DE" sz="2000"/>
          </a:p>
        </p:txBody>
      </p:sp>
      <p:sp>
        <p:nvSpPr>
          <p:cNvPr id="35" name="Rectangle 8">
            <a:extLst>
              <a:ext uri="{FF2B5EF4-FFF2-40B4-BE49-F238E27FC236}">
                <a16:creationId xmlns:a16="http://schemas.microsoft.com/office/drawing/2014/main" id="{5779A347-5164-4408-B585-BCE9D75DE9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339975"/>
            <a:ext cx="1728788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de-DE" sz="2000" i="1"/>
              <a:t>monens, -nt</a:t>
            </a:r>
            <a:r>
              <a:rPr lang="de-DE" altLang="de-DE" sz="2000" i="1">
                <a:solidFill>
                  <a:srgbClr val="FF0000"/>
                </a:solidFill>
              </a:rPr>
              <a:t>is</a:t>
            </a:r>
            <a:endParaRPr lang="de-DE" altLang="de-DE" sz="2000"/>
          </a:p>
        </p:txBody>
      </p:sp>
      <p:sp>
        <p:nvSpPr>
          <p:cNvPr id="36" name="Rectangle 8">
            <a:extLst>
              <a:ext uri="{FF2B5EF4-FFF2-40B4-BE49-F238E27FC236}">
                <a16:creationId xmlns:a16="http://schemas.microsoft.com/office/drawing/2014/main" id="{8CE4E100-43B0-4A3C-A5D3-06C08D55BB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7925" y="2339975"/>
            <a:ext cx="1692275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de-DE" sz="2000" i="1"/>
              <a:t>= ermahnend</a:t>
            </a:r>
            <a:endParaRPr lang="de-DE" altLang="de-DE" sz="2000"/>
          </a:p>
        </p:txBody>
      </p:sp>
      <p:sp>
        <p:nvSpPr>
          <p:cNvPr id="37" name="Rectangle 8">
            <a:extLst>
              <a:ext uri="{FF2B5EF4-FFF2-40B4-BE49-F238E27FC236}">
                <a16:creationId xmlns:a16="http://schemas.microsoft.com/office/drawing/2014/main" id="{F3F77358-0AEA-43ED-A277-6580E5B66A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9950" y="2339975"/>
            <a:ext cx="1620838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de-DE" sz="2000" i="1"/>
              <a:t>monitum</a:t>
            </a:r>
            <a:endParaRPr lang="de-DE" altLang="de-DE" sz="2000"/>
          </a:p>
        </p:txBody>
      </p:sp>
      <p:sp>
        <p:nvSpPr>
          <p:cNvPr id="38" name="Rectangle 8">
            <a:extLst>
              <a:ext uri="{FF2B5EF4-FFF2-40B4-BE49-F238E27FC236}">
                <a16:creationId xmlns:a16="http://schemas.microsoft.com/office/drawing/2014/main" id="{D61A3E3E-6271-4B56-9F73-B732BE774B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9563" y="2339975"/>
            <a:ext cx="1620837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de-DE" sz="2000" i="1"/>
              <a:t>= ermahnt</a:t>
            </a:r>
            <a:endParaRPr lang="de-DE" altLang="de-DE" sz="2000"/>
          </a:p>
        </p:txBody>
      </p:sp>
      <p:sp>
        <p:nvSpPr>
          <p:cNvPr id="47" name="Rectangle 14">
            <a:extLst>
              <a:ext uri="{FF2B5EF4-FFF2-40B4-BE49-F238E27FC236}">
                <a16:creationId xmlns:a16="http://schemas.microsoft.com/office/drawing/2014/main" id="{F93430AE-7BD9-47E4-B36F-543F59465D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4402138"/>
            <a:ext cx="3600450" cy="360362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000" b="1"/>
              <a:t>= der </a:t>
            </a:r>
            <a:r>
              <a:rPr lang="de-DE" altLang="de-DE" sz="2000" b="1">
                <a:solidFill>
                  <a:srgbClr val="0070C0"/>
                </a:solidFill>
              </a:rPr>
              <a:t>lobende</a:t>
            </a:r>
            <a:r>
              <a:rPr lang="de-DE" altLang="de-DE" sz="2000" b="1"/>
              <a:t> Schüler</a:t>
            </a:r>
          </a:p>
        </p:txBody>
      </p:sp>
      <p:sp>
        <p:nvSpPr>
          <p:cNvPr id="48" name="Rectangle 14">
            <a:extLst>
              <a:ext uri="{FF2B5EF4-FFF2-40B4-BE49-F238E27FC236}">
                <a16:creationId xmlns:a16="http://schemas.microsoft.com/office/drawing/2014/main" id="{75C03348-7242-4620-87CF-F117F70A23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9950" y="3933825"/>
            <a:ext cx="3600450" cy="358775"/>
          </a:xfrm>
          <a:prstGeom prst="rect">
            <a:avLst/>
          </a:prstGeom>
          <a:solidFill>
            <a:srgbClr val="CC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000" b="1"/>
              <a:t>discipul</a:t>
            </a:r>
            <a:r>
              <a:rPr lang="de-DE" altLang="de-DE" sz="2000" b="1" u="sng"/>
              <a:t>us</a:t>
            </a:r>
            <a:r>
              <a:rPr lang="de-DE" altLang="de-DE" sz="2000" b="1"/>
              <a:t> </a:t>
            </a:r>
            <a:r>
              <a:rPr lang="de-DE" altLang="de-DE" sz="2000" b="1">
                <a:solidFill>
                  <a:srgbClr val="0070C0"/>
                </a:solidFill>
              </a:rPr>
              <a:t>laudat</a:t>
            </a:r>
            <a:r>
              <a:rPr lang="de-DE" altLang="de-DE" sz="2000" b="1" u="sng">
                <a:solidFill>
                  <a:srgbClr val="0070C0"/>
                </a:solidFill>
              </a:rPr>
              <a:t>us</a:t>
            </a:r>
          </a:p>
        </p:txBody>
      </p:sp>
      <p:sp>
        <p:nvSpPr>
          <p:cNvPr id="49" name="Rectangle 14">
            <a:extLst>
              <a:ext uri="{FF2B5EF4-FFF2-40B4-BE49-F238E27FC236}">
                <a16:creationId xmlns:a16="http://schemas.microsoft.com/office/drawing/2014/main" id="{6F07F34D-096C-4D95-9690-34A8462E1E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9950" y="4402138"/>
            <a:ext cx="3600450" cy="358775"/>
          </a:xfrm>
          <a:prstGeom prst="rect">
            <a:avLst/>
          </a:prstGeom>
          <a:solidFill>
            <a:srgbClr val="CC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000" b="1"/>
              <a:t>= der </a:t>
            </a:r>
            <a:r>
              <a:rPr lang="de-DE" altLang="de-DE" sz="2000" b="1">
                <a:solidFill>
                  <a:srgbClr val="0070C0"/>
                </a:solidFill>
              </a:rPr>
              <a:t>gelobte</a:t>
            </a:r>
            <a:r>
              <a:rPr lang="de-DE" altLang="de-DE" sz="2000" b="1"/>
              <a:t> Schüler</a:t>
            </a:r>
            <a:endParaRPr lang="de-DE" altLang="de-DE" sz="2000" b="1" u="sng"/>
          </a:p>
        </p:txBody>
      </p:sp>
      <p:sp>
        <p:nvSpPr>
          <p:cNvPr id="54" name="Rectangle 14">
            <a:extLst>
              <a:ext uri="{FF2B5EF4-FFF2-40B4-BE49-F238E27FC236}">
                <a16:creationId xmlns:a16="http://schemas.microsoft.com/office/drawing/2014/main" id="{6899C493-4CB7-4E1A-90FE-489BC5A7CE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7575" y="5805488"/>
            <a:ext cx="4824413" cy="360362"/>
          </a:xfrm>
          <a:prstGeom prst="rect">
            <a:avLst/>
          </a:prstGeom>
          <a:solidFill>
            <a:srgbClr val="CC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000" b="1"/>
              <a:t>Mater puell</a:t>
            </a:r>
            <a:r>
              <a:rPr lang="de-DE" altLang="de-DE" sz="2000" b="1" u="sng"/>
              <a:t>ae</a:t>
            </a:r>
            <a:r>
              <a:rPr lang="de-DE" altLang="de-DE" sz="2000" b="1"/>
              <a:t> </a:t>
            </a:r>
            <a:r>
              <a:rPr lang="de-DE" altLang="de-DE" sz="2000" b="1">
                <a:solidFill>
                  <a:srgbClr val="0070C0"/>
                </a:solidFill>
              </a:rPr>
              <a:t>ris</a:t>
            </a:r>
            <a:r>
              <a:rPr lang="de-DE" altLang="de-DE" sz="2000" b="1" u="sng">
                <a:solidFill>
                  <a:srgbClr val="0070C0"/>
                </a:solidFill>
              </a:rPr>
              <a:t>ae</a:t>
            </a:r>
            <a:r>
              <a:rPr lang="de-DE" altLang="de-DE" sz="2000" b="1"/>
              <a:t> solacium praebuit</a:t>
            </a:r>
            <a:endParaRPr lang="de-DE" altLang="de-DE" sz="2000" b="1" u="sng"/>
          </a:p>
        </p:txBody>
      </p:sp>
      <p:sp>
        <p:nvSpPr>
          <p:cNvPr id="56" name="Rectangle 14">
            <a:extLst>
              <a:ext uri="{FF2B5EF4-FFF2-40B4-BE49-F238E27FC236}">
                <a16:creationId xmlns:a16="http://schemas.microsoft.com/office/drawing/2014/main" id="{BE878067-164A-43C3-A775-3CC1080AC7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1738" y="6273800"/>
            <a:ext cx="7092950" cy="360363"/>
          </a:xfrm>
          <a:prstGeom prst="rect">
            <a:avLst/>
          </a:prstGeom>
          <a:solidFill>
            <a:srgbClr val="CC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000" b="1"/>
              <a:t>= Die Mutter spendete dem </a:t>
            </a:r>
            <a:r>
              <a:rPr lang="de-DE" altLang="de-DE" sz="2000" b="1">
                <a:solidFill>
                  <a:srgbClr val="0070C0"/>
                </a:solidFill>
              </a:rPr>
              <a:t>ausgelachten</a:t>
            </a:r>
            <a:r>
              <a:rPr lang="de-DE" altLang="de-DE" sz="2000" b="1"/>
              <a:t> Mädchen Trost.</a:t>
            </a:r>
            <a:endParaRPr lang="de-DE" altLang="de-DE" sz="2000" b="1" u="sng"/>
          </a:p>
        </p:txBody>
      </p:sp>
      <p:sp>
        <p:nvSpPr>
          <p:cNvPr id="39" name="Rectangle 14">
            <a:extLst>
              <a:ext uri="{FF2B5EF4-FFF2-40B4-BE49-F238E27FC236}">
                <a16:creationId xmlns:a16="http://schemas.microsoft.com/office/drawing/2014/main" id="{8254DED5-8351-4E58-925F-EB5277417B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4868863"/>
            <a:ext cx="3563938" cy="360362"/>
          </a:xfrm>
          <a:prstGeom prst="rect">
            <a:avLst/>
          </a:prstGeom>
          <a:solidFill>
            <a:srgbClr val="FF99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000" b="1"/>
              <a:t>Mater liber</a:t>
            </a:r>
            <a:r>
              <a:rPr lang="de-DE" altLang="de-DE" sz="2000" b="1" u="sng"/>
              <a:t>os</a:t>
            </a:r>
            <a:r>
              <a:rPr lang="de-DE" altLang="de-DE" sz="2000" b="1"/>
              <a:t> </a:t>
            </a:r>
            <a:r>
              <a:rPr lang="de-DE" altLang="de-DE" sz="2000" b="1">
                <a:solidFill>
                  <a:srgbClr val="0070C0"/>
                </a:solidFill>
              </a:rPr>
              <a:t>rident</a:t>
            </a:r>
            <a:r>
              <a:rPr lang="de-DE" altLang="de-DE" sz="2000" b="1" u="sng">
                <a:solidFill>
                  <a:srgbClr val="0070C0"/>
                </a:solidFill>
              </a:rPr>
              <a:t>es</a:t>
            </a:r>
            <a:r>
              <a:rPr lang="de-DE" altLang="de-DE" sz="2000" b="1"/>
              <a:t> vidit.</a:t>
            </a:r>
            <a:endParaRPr lang="de-DE" altLang="de-DE" sz="2000" b="1" u="sng"/>
          </a:p>
        </p:txBody>
      </p:sp>
      <p:sp>
        <p:nvSpPr>
          <p:cNvPr id="40" name="Rectangle 14">
            <a:extLst>
              <a:ext uri="{FF2B5EF4-FFF2-40B4-BE49-F238E27FC236}">
                <a16:creationId xmlns:a16="http://schemas.microsoft.com/office/drawing/2014/main" id="{D6A07F9E-C85C-4AF0-A7D8-4EDADA0BBC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5337175"/>
            <a:ext cx="6480175" cy="360363"/>
          </a:xfrm>
          <a:prstGeom prst="rect">
            <a:avLst/>
          </a:prstGeom>
          <a:solidFill>
            <a:srgbClr val="FF99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000" b="1"/>
              <a:t>= Die Mutter sah die </a:t>
            </a:r>
            <a:r>
              <a:rPr lang="de-DE" altLang="de-DE" sz="2000" b="1">
                <a:solidFill>
                  <a:srgbClr val="0070C0"/>
                </a:solidFill>
              </a:rPr>
              <a:t>lachenden</a:t>
            </a:r>
            <a:r>
              <a:rPr lang="de-DE" altLang="de-DE" sz="2000" b="1"/>
              <a:t> Kinder.</a:t>
            </a:r>
            <a:endParaRPr lang="de-DE" altLang="de-DE" sz="2000" b="1" u="sng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  <p:bldP spid="2062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47" grpId="0" animBg="1"/>
      <p:bldP spid="48" grpId="0" animBg="1"/>
      <p:bldP spid="49" grpId="0" animBg="1"/>
      <p:bldP spid="54" grpId="0" animBg="1"/>
      <p:bldP spid="56" grpId="0" animBg="1"/>
      <p:bldP spid="39" grpId="0" animBg="1"/>
      <p:bldP spid="4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4">
            <a:extLst>
              <a:ext uri="{FF2B5EF4-FFF2-40B4-BE49-F238E27FC236}">
                <a16:creationId xmlns:a16="http://schemas.microsoft.com/office/drawing/2014/main" id="{89A7D0A0-4A34-46CB-90D0-4C399F9A6E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830263"/>
            <a:ext cx="4968875" cy="360362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73050" indent="-2730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de-DE" sz="2000" b="1"/>
              <a:t>=	</a:t>
            </a:r>
            <a:r>
              <a:rPr lang="de-DE" altLang="de-DE" sz="2000" b="1">
                <a:solidFill>
                  <a:srgbClr val="0070C0"/>
                </a:solidFill>
              </a:rPr>
              <a:t>Geliebte</a:t>
            </a:r>
            <a:r>
              <a:rPr lang="de-DE" altLang="de-DE" sz="2000" b="1"/>
              <a:t>  Menschen  sind  zufrieden.</a:t>
            </a:r>
            <a:endParaRPr lang="de-DE" altLang="de-DE" sz="2000" b="1" u="sng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03C3C2F6-BE3D-4649-AAAB-D9FC3F2ED6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454275"/>
            <a:ext cx="4464050" cy="360363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73050" indent="-273050">
              <a:spcBef>
                <a:spcPct val="20000"/>
              </a:spcBef>
              <a:buChar char="•"/>
              <a:tabLst>
                <a:tab pos="26987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698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6987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698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698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698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698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698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698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de-DE" sz="2000" b="1"/>
              <a:t>=	</a:t>
            </a:r>
            <a:r>
              <a:rPr lang="de-DE" altLang="de-DE" sz="2000" b="1">
                <a:solidFill>
                  <a:srgbClr val="0099FF"/>
                </a:solidFill>
              </a:rPr>
              <a:t>Liebende</a:t>
            </a:r>
            <a:r>
              <a:rPr lang="de-DE" altLang="de-DE" sz="2000" b="1"/>
              <a:t> Menschen sind Heilige.</a:t>
            </a:r>
            <a:endParaRPr lang="de-DE" altLang="de-DE" sz="2000" b="1" u="sng"/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9269227E-6B5B-46C1-AC58-819F5601D5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3573463"/>
            <a:ext cx="1223963" cy="360362"/>
          </a:xfrm>
          <a:prstGeom prst="rect">
            <a:avLst/>
          </a:prstGeom>
          <a:solidFill>
            <a:srgbClr val="FF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000" b="1"/>
              <a:t>Populus</a:t>
            </a:r>
          </a:p>
        </p:txBody>
      </p:sp>
      <p:sp>
        <p:nvSpPr>
          <p:cNvPr id="12" name="Rectangle 14">
            <a:extLst>
              <a:ext uri="{FF2B5EF4-FFF2-40B4-BE49-F238E27FC236}">
                <a16:creationId xmlns:a16="http://schemas.microsoft.com/office/drawing/2014/main" id="{6E9D1705-EDFE-4C73-BAE9-4EC164A956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2450" y="360363"/>
            <a:ext cx="877888" cy="360362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000" b="1"/>
              <a:t>amati</a:t>
            </a:r>
            <a:endParaRPr lang="de-DE" altLang="de-DE" sz="2000" b="1" u="sng"/>
          </a:p>
        </p:txBody>
      </p:sp>
      <p:sp>
        <p:nvSpPr>
          <p:cNvPr id="13" name="Rectangle 14">
            <a:extLst>
              <a:ext uri="{FF2B5EF4-FFF2-40B4-BE49-F238E27FC236}">
                <a16:creationId xmlns:a16="http://schemas.microsoft.com/office/drawing/2014/main" id="{0870AA9C-0889-43DE-B794-1E706BD71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360363"/>
            <a:ext cx="1295400" cy="360362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000" b="1"/>
              <a:t>Homines</a:t>
            </a:r>
            <a:endParaRPr lang="de-DE" altLang="de-DE" sz="2000" b="1" u="sng"/>
          </a:p>
        </p:txBody>
      </p:sp>
      <p:sp>
        <p:nvSpPr>
          <p:cNvPr id="3079" name="Rectangle 14">
            <a:extLst>
              <a:ext uri="{FF2B5EF4-FFF2-40B4-BE49-F238E27FC236}">
                <a16:creationId xmlns:a16="http://schemas.microsoft.com/office/drawing/2014/main" id="{2190AE95-A69A-494C-A96D-FDFDD68132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0338" y="360363"/>
            <a:ext cx="1944687" cy="360362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000" b="1"/>
              <a:t>sunt  contenti.</a:t>
            </a:r>
            <a:endParaRPr lang="de-DE" altLang="de-DE" sz="2000" b="1" u="sng"/>
          </a:p>
        </p:txBody>
      </p:sp>
      <p:sp>
        <p:nvSpPr>
          <p:cNvPr id="18" name="Rectangle 14">
            <a:extLst>
              <a:ext uri="{FF2B5EF4-FFF2-40B4-BE49-F238E27FC236}">
                <a16:creationId xmlns:a16="http://schemas.microsoft.com/office/drawing/2014/main" id="{97B445D7-BE01-4F3A-9C55-6DA32F393A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1989138"/>
            <a:ext cx="1295400" cy="360362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000" b="1"/>
              <a:t>Homines</a:t>
            </a:r>
            <a:endParaRPr lang="de-DE" altLang="de-DE" sz="2000" b="1" u="sng"/>
          </a:p>
        </p:txBody>
      </p:sp>
      <p:sp>
        <p:nvSpPr>
          <p:cNvPr id="20" name="Rectangle 14">
            <a:extLst>
              <a:ext uri="{FF2B5EF4-FFF2-40B4-BE49-F238E27FC236}">
                <a16:creationId xmlns:a16="http://schemas.microsoft.com/office/drawing/2014/main" id="{5227FEE8-1490-46D7-8513-A43619BDF1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8950" y="1987550"/>
            <a:ext cx="1728788" cy="360363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000" b="1"/>
              <a:t>sunt  sancti.</a:t>
            </a:r>
            <a:endParaRPr lang="de-DE" altLang="de-DE" sz="2000" b="1" u="sng"/>
          </a:p>
        </p:txBody>
      </p:sp>
      <p:sp>
        <p:nvSpPr>
          <p:cNvPr id="21" name="Rectangle 14">
            <a:extLst>
              <a:ext uri="{FF2B5EF4-FFF2-40B4-BE49-F238E27FC236}">
                <a16:creationId xmlns:a16="http://schemas.microsoft.com/office/drawing/2014/main" id="{37D3800A-A98B-44FE-A187-C8B276C4FF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0863" y="1989138"/>
            <a:ext cx="1223962" cy="360362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000" b="1"/>
              <a:t>amantes</a:t>
            </a:r>
            <a:endParaRPr lang="de-DE" altLang="de-DE" sz="2000" b="1" u="sng"/>
          </a:p>
        </p:txBody>
      </p:sp>
      <p:sp>
        <p:nvSpPr>
          <p:cNvPr id="30" name="Rectangle 14">
            <a:extLst>
              <a:ext uri="{FF2B5EF4-FFF2-40B4-BE49-F238E27FC236}">
                <a16:creationId xmlns:a16="http://schemas.microsoft.com/office/drawing/2014/main" id="{4A8D1ECD-A414-49A8-84B7-81C880E282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113" y="3573463"/>
            <a:ext cx="1368425" cy="360362"/>
          </a:xfrm>
          <a:prstGeom prst="rect">
            <a:avLst/>
          </a:prstGeom>
          <a:solidFill>
            <a:srgbClr val="FF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000" b="1"/>
              <a:t>certantes</a:t>
            </a:r>
            <a:endParaRPr lang="de-DE" altLang="de-DE" sz="2000" b="1" u="sng"/>
          </a:p>
        </p:txBody>
      </p:sp>
      <p:sp>
        <p:nvSpPr>
          <p:cNvPr id="31" name="Rectangle 14">
            <a:extLst>
              <a:ext uri="{FF2B5EF4-FFF2-40B4-BE49-F238E27FC236}">
                <a16:creationId xmlns:a16="http://schemas.microsoft.com/office/drawing/2014/main" id="{2AA0E074-4D87-421D-BA46-1B8B6DAEC6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7538" y="3573463"/>
            <a:ext cx="1223962" cy="360362"/>
          </a:xfrm>
          <a:prstGeom prst="rect">
            <a:avLst/>
          </a:prstGeom>
          <a:solidFill>
            <a:srgbClr val="FF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000" b="1"/>
              <a:t>incitavit.</a:t>
            </a:r>
            <a:endParaRPr lang="de-DE" altLang="de-DE" sz="2000" b="1" u="sng"/>
          </a:p>
        </p:txBody>
      </p:sp>
      <p:sp>
        <p:nvSpPr>
          <p:cNvPr id="33" name="Rectangle 14">
            <a:extLst>
              <a:ext uri="{FF2B5EF4-FFF2-40B4-BE49-F238E27FC236}">
                <a16:creationId xmlns:a16="http://schemas.microsoft.com/office/drawing/2014/main" id="{D97DAE0F-B69B-4C87-943C-C9FFCAFD1F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3713" y="3573463"/>
            <a:ext cx="1296987" cy="360362"/>
          </a:xfrm>
          <a:prstGeom prst="rect">
            <a:avLst/>
          </a:prstGeom>
          <a:solidFill>
            <a:srgbClr val="FF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000" b="1"/>
              <a:t>athletas</a:t>
            </a:r>
            <a:endParaRPr lang="de-DE" altLang="de-DE" sz="2000" b="1" u="sng"/>
          </a:p>
        </p:txBody>
      </p:sp>
      <p:sp>
        <p:nvSpPr>
          <p:cNvPr id="34" name="Rectangle 14">
            <a:extLst>
              <a:ext uri="{FF2B5EF4-FFF2-40B4-BE49-F238E27FC236}">
                <a16:creationId xmlns:a16="http://schemas.microsoft.com/office/drawing/2014/main" id="{0D326BD6-FD74-4D50-BFB1-11C73B7C0F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4056063"/>
            <a:ext cx="1584325" cy="360362"/>
          </a:xfrm>
          <a:prstGeom prst="rect">
            <a:avLst/>
          </a:prstGeom>
          <a:solidFill>
            <a:srgbClr val="FF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73050" indent="-2730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de-DE" sz="2000" b="1"/>
              <a:t>=	Das Volk</a:t>
            </a:r>
          </a:p>
        </p:txBody>
      </p:sp>
      <p:sp>
        <p:nvSpPr>
          <p:cNvPr id="36" name="Rectangle 14">
            <a:extLst>
              <a:ext uri="{FF2B5EF4-FFF2-40B4-BE49-F238E27FC236}">
                <a16:creationId xmlns:a16="http://schemas.microsoft.com/office/drawing/2014/main" id="{DF54FB19-6FAD-426C-9D98-A023A3D1D4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054475"/>
            <a:ext cx="3095625" cy="360363"/>
          </a:xfrm>
          <a:prstGeom prst="rect">
            <a:avLst/>
          </a:prstGeom>
          <a:solidFill>
            <a:srgbClr val="FF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175" indent="-3175">
              <a:spcBef>
                <a:spcPct val="20000"/>
              </a:spcBef>
              <a:buChar char="•"/>
              <a:tabLst>
                <a:tab pos="26987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698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6987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698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698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698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698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698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698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de-DE" sz="2000" b="1"/>
              <a:t>, </a:t>
            </a:r>
            <a:r>
              <a:rPr lang="de-DE" altLang="de-DE" sz="2000" b="1">
                <a:solidFill>
                  <a:srgbClr val="00B0F0"/>
                </a:solidFill>
              </a:rPr>
              <a:t>während sie kämpften,</a:t>
            </a:r>
            <a:endParaRPr lang="de-DE" altLang="de-DE" sz="2000" b="1" u="sng"/>
          </a:p>
        </p:txBody>
      </p:sp>
      <p:sp>
        <p:nvSpPr>
          <p:cNvPr id="35" name="Rectangle 14">
            <a:extLst>
              <a:ext uri="{FF2B5EF4-FFF2-40B4-BE49-F238E27FC236}">
                <a16:creationId xmlns:a16="http://schemas.microsoft.com/office/drawing/2014/main" id="{9194F003-E17A-4F6F-A299-6446EEAF74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1050" y="4056063"/>
            <a:ext cx="2592388" cy="360362"/>
          </a:xfrm>
          <a:prstGeom prst="rect">
            <a:avLst/>
          </a:prstGeom>
          <a:solidFill>
            <a:srgbClr val="FF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73050" indent="-2730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de-DE" sz="2000" b="1"/>
              <a:t>feuerte die Athleten</a:t>
            </a:r>
          </a:p>
        </p:txBody>
      </p:sp>
      <p:sp>
        <p:nvSpPr>
          <p:cNvPr id="32" name="Rectangle 14">
            <a:extLst>
              <a:ext uri="{FF2B5EF4-FFF2-40B4-BE49-F238E27FC236}">
                <a16:creationId xmlns:a16="http://schemas.microsoft.com/office/drawing/2014/main" id="{ECB0D509-3F6E-45F4-AEFB-F13C71CBEA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1309688"/>
            <a:ext cx="6264275" cy="360362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73050" indent="-2730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de-DE" sz="2000" b="1"/>
              <a:t>=	Menschen</a:t>
            </a:r>
            <a:r>
              <a:rPr lang="de-DE" altLang="de-DE" sz="2000" b="1">
                <a:solidFill>
                  <a:srgbClr val="0099FF"/>
                </a:solidFill>
              </a:rPr>
              <a:t>,  die geliebt  wurden,  </a:t>
            </a:r>
            <a:r>
              <a:rPr lang="de-DE" altLang="de-DE" sz="2000" b="1"/>
              <a:t>sind zufrieden. </a:t>
            </a:r>
            <a:endParaRPr lang="de-DE" altLang="de-DE" sz="2000" b="1" u="sng"/>
          </a:p>
        </p:txBody>
      </p:sp>
      <p:sp>
        <p:nvSpPr>
          <p:cNvPr id="38" name="Rectangle 14">
            <a:extLst>
              <a:ext uri="{FF2B5EF4-FFF2-40B4-BE49-F238E27FC236}">
                <a16:creationId xmlns:a16="http://schemas.microsoft.com/office/drawing/2014/main" id="{9E5AB067-0009-43ED-A7F6-4D31169D43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924175"/>
            <a:ext cx="4752975" cy="360363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73050" indent="-273050">
              <a:spcBef>
                <a:spcPct val="20000"/>
              </a:spcBef>
              <a:buChar char="•"/>
              <a:tabLst>
                <a:tab pos="26987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698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6987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698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698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698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698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698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698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de-DE" sz="2000" b="1"/>
              <a:t>=	Menschen </a:t>
            </a:r>
            <a:r>
              <a:rPr lang="de-DE" altLang="de-DE" sz="2000" b="1">
                <a:solidFill>
                  <a:srgbClr val="0099FF"/>
                </a:solidFill>
              </a:rPr>
              <a:t>, die lieben,</a:t>
            </a:r>
            <a:r>
              <a:rPr lang="de-DE" altLang="de-DE" sz="2000" b="1"/>
              <a:t> sind Heilige.</a:t>
            </a:r>
            <a:endParaRPr lang="de-DE" altLang="de-DE" sz="2000" b="1" u="sng"/>
          </a:p>
        </p:txBody>
      </p:sp>
      <p:sp>
        <p:nvSpPr>
          <p:cNvPr id="19" name="Rectangle 14">
            <a:extLst>
              <a:ext uri="{FF2B5EF4-FFF2-40B4-BE49-F238E27FC236}">
                <a16:creationId xmlns:a16="http://schemas.microsoft.com/office/drawing/2014/main" id="{F9EDADC3-848A-4B7F-8A29-77A2463C79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4059238"/>
            <a:ext cx="576263" cy="360362"/>
          </a:xfrm>
          <a:prstGeom prst="rect">
            <a:avLst/>
          </a:prstGeom>
          <a:solidFill>
            <a:srgbClr val="FF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000" b="1"/>
              <a:t>an.</a:t>
            </a:r>
            <a:endParaRPr lang="de-DE" altLang="de-DE" sz="2000" b="1" u="sng"/>
          </a:p>
        </p:txBody>
      </p:sp>
      <p:sp>
        <p:nvSpPr>
          <p:cNvPr id="22" name="Rectangle 14">
            <a:extLst>
              <a:ext uri="{FF2B5EF4-FFF2-40B4-BE49-F238E27FC236}">
                <a16:creationId xmlns:a16="http://schemas.microsoft.com/office/drawing/2014/main" id="{36331E7C-88D5-4791-ADA6-1DE4B975DB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4724400"/>
            <a:ext cx="936625" cy="360363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000" b="1"/>
              <a:t>Patria</a:t>
            </a:r>
          </a:p>
        </p:txBody>
      </p:sp>
      <p:sp>
        <p:nvSpPr>
          <p:cNvPr id="23" name="Rectangle 14">
            <a:extLst>
              <a:ext uri="{FF2B5EF4-FFF2-40B4-BE49-F238E27FC236}">
                <a16:creationId xmlns:a16="http://schemas.microsoft.com/office/drawing/2014/main" id="{4757413E-6DA4-4805-85F4-DE15372FA5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2888" y="4724400"/>
            <a:ext cx="1008062" cy="360363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000" b="1"/>
              <a:t>victum</a:t>
            </a:r>
            <a:endParaRPr lang="de-DE" altLang="de-DE" sz="2000" b="1" u="sng"/>
          </a:p>
        </p:txBody>
      </p:sp>
      <p:sp>
        <p:nvSpPr>
          <p:cNvPr id="24" name="Rectangle 14">
            <a:extLst>
              <a:ext uri="{FF2B5EF4-FFF2-40B4-BE49-F238E27FC236}">
                <a16:creationId xmlns:a16="http://schemas.microsoft.com/office/drawing/2014/main" id="{E5947819-5C5F-4055-9295-A0F69E4698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0950" y="4724400"/>
            <a:ext cx="3527425" cy="360363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000" b="1"/>
              <a:t>magno cum gaudio salutat.</a:t>
            </a:r>
            <a:endParaRPr lang="de-DE" altLang="de-DE" sz="2000" b="1" u="sng"/>
          </a:p>
        </p:txBody>
      </p:sp>
      <p:sp>
        <p:nvSpPr>
          <p:cNvPr id="25" name="Rectangle 14">
            <a:extLst>
              <a:ext uri="{FF2B5EF4-FFF2-40B4-BE49-F238E27FC236}">
                <a16:creationId xmlns:a16="http://schemas.microsoft.com/office/drawing/2014/main" id="{46B408B1-7445-4C44-AA36-ADA884B475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375" y="4724400"/>
            <a:ext cx="1295400" cy="360363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000" b="1"/>
              <a:t>athletam</a:t>
            </a:r>
            <a:endParaRPr lang="de-DE" altLang="de-DE" sz="2000" b="1" u="sng"/>
          </a:p>
        </p:txBody>
      </p:sp>
      <p:sp>
        <p:nvSpPr>
          <p:cNvPr id="26" name="Rectangle 14">
            <a:extLst>
              <a:ext uri="{FF2B5EF4-FFF2-40B4-BE49-F238E27FC236}">
                <a16:creationId xmlns:a16="http://schemas.microsoft.com/office/drawing/2014/main" id="{C0EA4802-0A80-4DCF-8711-34FB55565B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5202238"/>
            <a:ext cx="2952750" cy="360362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73050" indent="-2730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de-DE" sz="2000" b="1"/>
              <a:t>=	Die Heimat begrüßte </a:t>
            </a:r>
          </a:p>
        </p:txBody>
      </p:sp>
      <p:sp>
        <p:nvSpPr>
          <p:cNvPr id="27" name="Rectangle 14">
            <a:extLst>
              <a:ext uri="{FF2B5EF4-FFF2-40B4-BE49-F238E27FC236}">
                <a16:creationId xmlns:a16="http://schemas.microsoft.com/office/drawing/2014/main" id="{4DE19BC9-D346-472D-A354-4BD0A2BF1B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5559425"/>
            <a:ext cx="5472112" cy="36036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175" indent="-3175">
              <a:spcBef>
                <a:spcPct val="20000"/>
              </a:spcBef>
              <a:buChar char="•"/>
              <a:tabLst>
                <a:tab pos="26987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698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6987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698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698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698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698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698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698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de-DE" sz="2000" b="1"/>
              <a:t>, </a:t>
            </a:r>
            <a:r>
              <a:rPr lang="de-DE" altLang="de-DE" sz="2000" b="1">
                <a:solidFill>
                  <a:srgbClr val="00B0F0"/>
                </a:solidFill>
              </a:rPr>
              <a:t>obwohl er vom Sieger besiegt worden war.</a:t>
            </a:r>
            <a:endParaRPr lang="de-DE" altLang="de-DE" sz="2000" b="1" u="sng"/>
          </a:p>
        </p:txBody>
      </p:sp>
      <p:sp>
        <p:nvSpPr>
          <p:cNvPr id="28" name="Rectangle 14">
            <a:extLst>
              <a:ext uri="{FF2B5EF4-FFF2-40B4-BE49-F238E27FC236}">
                <a16:creationId xmlns:a16="http://schemas.microsoft.com/office/drawing/2014/main" id="{0A57F83F-B9FA-43EE-A05F-3BF841154F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0425" y="5202238"/>
            <a:ext cx="1728788" cy="360362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73050" indent="-2730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de-DE" sz="2000" b="1"/>
              <a:t>den Athleten</a:t>
            </a:r>
          </a:p>
        </p:txBody>
      </p:sp>
      <p:sp>
        <p:nvSpPr>
          <p:cNvPr id="29" name="Rectangle 14">
            <a:extLst>
              <a:ext uri="{FF2B5EF4-FFF2-40B4-BE49-F238E27FC236}">
                <a16:creationId xmlns:a16="http://schemas.microsoft.com/office/drawing/2014/main" id="{C7380EBA-4670-43E1-BBBE-4C9EAFC658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8888" y="5202238"/>
            <a:ext cx="2374900" cy="360362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000" b="1"/>
              <a:t>mit großer Freude</a:t>
            </a:r>
            <a:endParaRPr lang="de-DE" altLang="de-DE" sz="2000" b="1" u="sng"/>
          </a:p>
        </p:txBody>
      </p:sp>
      <p:sp>
        <p:nvSpPr>
          <p:cNvPr id="37" name="Rectangle 14">
            <a:extLst>
              <a:ext uri="{FF2B5EF4-FFF2-40B4-BE49-F238E27FC236}">
                <a16:creationId xmlns:a16="http://schemas.microsoft.com/office/drawing/2014/main" id="{AEEEF3E8-F0B8-4B9D-BFFC-73AC2E0425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775" y="4724400"/>
            <a:ext cx="1295400" cy="360363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000" b="1"/>
              <a:t>a victore</a:t>
            </a:r>
            <a:endParaRPr lang="de-DE" altLang="de-DE" sz="2000" b="1" u="sng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4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6" presetID="30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9" presetID="30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9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9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44" presetID="30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4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4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5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5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5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9" grpId="0" animBg="1"/>
      <p:bldP spid="12" grpId="0" animBg="1"/>
      <p:bldP spid="12" grpId="1" animBg="1"/>
      <p:bldP spid="13" grpId="0" animBg="1"/>
      <p:bldP spid="18" grpId="0" animBg="1"/>
      <p:bldP spid="20" grpId="0" animBg="1"/>
      <p:bldP spid="21" grpId="0" animBg="1"/>
      <p:bldP spid="21" grpId="1" animBg="1"/>
      <p:bldP spid="21" grpId="2" animBg="1"/>
      <p:bldP spid="21" grpId="3" animBg="1"/>
      <p:bldP spid="30" grpId="0" animBg="1"/>
      <p:bldP spid="30" grpId="1" animBg="1"/>
      <p:bldP spid="30" grpId="2" animBg="1"/>
      <p:bldP spid="31" grpId="0" animBg="1"/>
      <p:bldP spid="33" grpId="0" animBg="1"/>
      <p:bldP spid="33" grpId="1" animBg="1"/>
      <p:bldP spid="34" grpId="0" animBg="1"/>
      <p:bldP spid="36" grpId="0" animBg="1"/>
      <p:bldP spid="35" grpId="0" animBg="1"/>
      <p:bldP spid="32" grpId="0" animBg="1"/>
      <p:bldP spid="38" grpId="0" animBg="1"/>
      <p:bldP spid="19" grpId="0" animBg="1"/>
      <p:bldP spid="22" grpId="0" animBg="1"/>
      <p:bldP spid="23" grpId="0" animBg="1"/>
      <p:bldP spid="23" grpId="1" animBg="1"/>
      <p:bldP spid="23" grpId="2" animBg="1"/>
      <p:bldP spid="24" grpId="0" animBg="1"/>
      <p:bldP spid="25" grpId="0" animBg="1"/>
      <p:bldP spid="25" grpId="1" animBg="1"/>
      <p:bldP spid="26" grpId="0" animBg="1"/>
      <p:bldP spid="27" grpId="0" animBg="1"/>
      <p:bldP spid="28" grpId="0" animBg="1"/>
      <p:bldP spid="29" grpId="0" animBg="1"/>
      <p:bldP spid="37" grpId="0" animBg="1"/>
      <p:bldP spid="37" grpId="1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CCFF33"/>
        </a:solidFill>
        <a:ln w="9525" algn="ctr">
          <a:noFill/>
          <a:miter lim="800000"/>
          <a:headEnd/>
          <a:tailEnd/>
        </a:ln>
        <a:effectLst/>
      </a:spPr>
      <a:bodyPr anchor="t" anchorCtr="0"/>
      <a:lstStyle>
        <a:defPPr marL="273050" indent="-273050">
          <a:spcBef>
            <a:spcPct val="20000"/>
          </a:spcBef>
          <a:defRPr sz="2000" b="1" dirty="0"/>
        </a:defPPr>
      </a:lstStyle>
    </a:sp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203</Words>
  <Application>Microsoft Office PowerPoint</Application>
  <PresentationFormat>Bildschirmpräsentation (4:3)</PresentationFormat>
  <Paragraphs>56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5" baseType="lpstr">
      <vt:lpstr>Arial</vt:lpstr>
      <vt:lpstr>Comic Sans MS</vt:lpstr>
      <vt:lpstr>Standarddesign</vt:lpstr>
      <vt:lpstr>Das participium coniunctum (p.c.)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Übungssätze zum participium coniunctum (p.c.)</dc:title>
  <dc:creator>Mersch-Justus</dc:creator>
  <cp:lastModifiedBy>Ulrich Mersch-Justus</cp:lastModifiedBy>
  <cp:revision>124</cp:revision>
  <dcterms:created xsi:type="dcterms:W3CDTF">2004-06-30T18:35:09Z</dcterms:created>
  <dcterms:modified xsi:type="dcterms:W3CDTF">2022-12-23T11:14:43Z</dcterms:modified>
</cp:coreProperties>
</file>